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9.xml" ContentType="application/vnd.openxmlformats-officedocument.presentationml.notesSlide+xml"/>
  <Override PartName="/ppt/comments/comment1.xml" ContentType="application/vnd.openxmlformats-officedocument.presentationml.comment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media/media1.gif" ContentType="video/unknown"/>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7.xml" ContentType="application/vnd.openxmlformats-officedocument.presentationml.notesSlide+xml"/>
  <Override PartName="/ppt/media/media2.gif" ContentType="video/unknown"/>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media/media3.GIF" ContentType="video/unknown"/>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72"/>
  </p:notesMasterIdLst>
  <p:handoutMasterIdLst>
    <p:handoutMasterId r:id="rId73"/>
  </p:handoutMasterIdLst>
  <p:sldIdLst>
    <p:sldId id="259" r:id="rId2"/>
    <p:sldId id="338" r:id="rId3"/>
    <p:sldId id="335" r:id="rId4"/>
    <p:sldId id="336" r:id="rId5"/>
    <p:sldId id="339" r:id="rId6"/>
    <p:sldId id="312" r:id="rId7"/>
    <p:sldId id="342" r:id="rId8"/>
    <p:sldId id="315" r:id="rId9"/>
    <p:sldId id="352" r:id="rId10"/>
    <p:sldId id="340" r:id="rId11"/>
    <p:sldId id="261" r:id="rId12"/>
    <p:sldId id="349" r:id="rId13"/>
    <p:sldId id="317" r:id="rId14"/>
    <p:sldId id="263" r:id="rId15"/>
    <p:sldId id="316" r:id="rId16"/>
    <p:sldId id="355" r:id="rId17"/>
    <p:sldId id="331" r:id="rId18"/>
    <p:sldId id="286" r:id="rId19"/>
    <p:sldId id="298" r:id="rId20"/>
    <p:sldId id="343" r:id="rId21"/>
    <p:sldId id="344" r:id="rId22"/>
    <p:sldId id="308" r:id="rId23"/>
    <p:sldId id="309" r:id="rId24"/>
    <p:sldId id="310" r:id="rId25"/>
    <p:sldId id="346" r:id="rId26"/>
    <p:sldId id="347" r:id="rId27"/>
    <p:sldId id="297" r:id="rId28"/>
    <p:sldId id="345" r:id="rId29"/>
    <p:sldId id="325" r:id="rId30"/>
    <p:sldId id="318" r:id="rId31"/>
    <p:sldId id="268" r:id="rId32"/>
    <p:sldId id="296" r:id="rId33"/>
    <p:sldId id="299" r:id="rId34"/>
    <p:sldId id="353" r:id="rId35"/>
    <p:sldId id="320" r:id="rId36"/>
    <p:sldId id="285" r:id="rId37"/>
    <p:sldId id="332" r:id="rId38"/>
    <p:sldId id="333" r:id="rId39"/>
    <p:sldId id="300" r:id="rId40"/>
    <p:sldId id="304" r:id="rId41"/>
    <p:sldId id="305" r:id="rId42"/>
    <p:sldId id="306" r:id="rId43"/>
    <p:sldId id="307" r:id="rId44"/>
    <p:sldId id="301" r:id="rId45"/>
    <p:sldId id="319" r:id="rId46"/>
    <p:sldId id="362" r:id="rId47"/>
    <p:sldId id="363" r:id="rId48"/>
    <p:sldId id="284" r:id="rId49"/>
    <p:sldId id="354" r:id="rId50"/>
    <p:sldId id="321" r:id="rId51"/>
    <p:sldId id="322" r:id="rId52"/>
    <p:sldId id="323" r:id="rId53"/>
    <p:sldId id="290" r:id="rId54"/>
    <p:sldId id="356" r:id="rId55"/>
    <p:sldId id="293" r:id="rId56"/>
    <p:sldId id="357" r:id="rId57"/>
    <p:sldId id="279" r:id="rId58"/>
    <p:sldId id="280" r:id="rId59"/>
    <p:sldId id="358" r:id="rId60"/>
    <p:sldId id="359" r:id="rId61"/>
    <p:sldId id="327" r:id="rId62"/>
    <p:sldId id="326" r:id="rId63"/>
    <p:sldId id="366" r:id="rId64"/>
    <p:sldId id="365" r:id="rId65"/>
    <p:sldId id="364" r:id="rId66"/>
    <p:sldId id="361" r:id="rId67"/>
    <p:sldId id="367" r:id="rId68"/>
    <p:sldId id="368" r:id="rId69"/>
    <p:sldId id="302" r:id="rId70"/>
    <p:sldId id="257" r:id="rId7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Overview" id="{6B8AA6FE-13D8-4462-9419-696B82E884E2}">
          <p14:sldIdLst>
            <p14:sldId id="259"/>
            <p14:sldId id="338"/>
            <p14:sldId id="335"/>
            <p14:sldId id="336"/>
            <p14:sldId id="339"/>
            <p14:sldId id="312"/>
            <p14:sldId id="342"/>
            <p14:sldId id="315"/>
            <p14:sldId id="352"/>
            <p14:sldId id="340"/>
          </p14:sldIdLst>
        </p14:section>
        <p14:section name="Who" id="{E3EA7E3F-89CF-473F-9B5A-2CD7C98828D9}">
          <p14:sldIdLst>
            <p14:sldId id="261"/>
            <p14:sldId id="349"/>
            <p14:sldId id="317"/>
            <p14:sldId id="263"/>
            <p14:sldId id="316"/>
            <p14:sldId id="355"/>
            <p14:sldId id="331"/>
            <p14:sldId id="286"/>
            <p14:sldId id="298"/>
          </p14:sldIdLst>
        </p14:section>
        <p14:section name="Why" id="{33CEBEC9-B5CE-4E19-8C6E-141A910F2053}">
          <p14:sldIdLst>
            <p14:sldId id="343"/>
            <p14:sldId id="344"/>
            <p14:sldId id="308"/>
            <p14:sldId id="309"/>
            <p14:sldId id="310"/>
            <p14:sldId id="346"/>
            <p14:sldId id="347"/>
            <p14:sldId id="297"/>
          </p14:sldIdLst>
        </p14:section>
        <p14:section name="What" id="{AF1F26F0-9FCB-490B-ADF7-CB2425D84E2B}">
          <p14:sldIdLst>
            <p14:sldId id="345"/>
            <p14:sldId id="325"/>
            <p14:sldId id="318"/>
            <p14:sldId id="268"/>
            <p14:sldId id="296"/>
            <p14:sldId id="299"/>
          </p14:sldIdLst>
        </p14:section>
        <p14:section name="When" id="{3C6F329B-5A10-4A39-B98C-6313483225A8}">
          <p14:sldIdLst>
            <p14:sldId id="353"/>
            <p14:sldId id="320"/>
            <p14:sldId id="285"/>
            <p14:sldId id="332"/>
            <p14:sldId id="333"/>
            <p14:sldId id="300"/>
          </p14:sldIdLst>
        </p14:section>
        <p14:section name="Where" id="{58038127-F8C3-475F-B0DD-4AB8418581DA}">
          <p14:sldIdLst>
            <p14:sldId id="304"/>
            <p14:sldId id="305"/>
            <p14:sldId id="306"/>
            <p14:sldId id="307"/>
            <p14:sldId id="301"/>
          </p14:sldIdLst>
        </p14:section>
        <p14:section name="HOW" id="{372C622E-034F-4171-A18B-FA7AE6090708}">
          <p14:sldIdLst>
            <p14:sldId id="319"/>
            <p14:sldId id="362"/>
            <p14:sldId id="363"/>
            <p14:sldId id="284"/>
            <p14:sldId id="354"/>
            <p14:sldId id="321"/>
            <p14:sldId id="322"/>
            <p14:sldId id="323"/>
            <p14:sldId id="290"/>
            <p14:sldId id="356"/>
            <p14:sldId id="293"/>
            <p14:sldId id="357"/>
            <p14:sldId id="279"/>
            <p14:sldId id="280"/>
            <p14:sldId id="358"/>
            <p14:sldId id="359"/>
            <p14:sldId id="327"/>
            <p14:sldId id="326"/>
            <p14:sldId id="366"/>
            <p14:sldId id="365"/>
            <p14:sldId id="364"/>
            <p14:sldId id="361"/>
            <p14:sldId id="367"/>
            <p14:sldId id="368"/>
            <p14:sldId id="302"/>
            <p14:sldId id="257"/>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 Fer" initials="LF"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C5DDD2"/>
    <a:srgbClr val="FFFF99"/>
    <a:srgbClr val="00FF99"/>
    <a:srgbClr val="00CC66"/>
    <a:srgbClr val="CFDE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59" autoAdjust="0"/>
    <p:restoredTop sz="79929" autoAdjust="0"/>
  </p:normalViewPr>
  <p:slideViewPr>
    <p:cSldViewPr>
      <p:cViewPr>
        <p:scale>
          <a:sx n="70" d="100"/>
          <a:sy n="70" d="100"/>
        </p:scale>
        <p:origin x="-1152" y="-180"/>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ommentAuthors" Target="commentAuthors.xml"/><Relationship Id="rId79"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8-08T19:15:10.504" idx="1">
    <p:pos x="10" y="10"/>
    <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5659B1-3C66-4806-8898-E481A4700814}" type="doc">
      <dgm:prSet loTypeId="urn:microsoft.com/office/officeart/2005/8/layout/cycle2" loCatId="cycle" qsTypeId="urn:microsoft.com/office/officeart/2005/8/quickstyle/simple4" qsCatId="simple" csTypeId="urn:microsoft.com/office/officeart/2005/8/colors/colorful5" csCatId="colorful" phldr="1"/>
      <dgm:spPr/>
      <dgm:t>
        <a:bodyPr/>
        <a:lstStyle/>
        <a:p>
          <a:endParaRPr lang="en-US"/>
        </a:p>
      </dgm:t>
    </dgm:pt>
    <dgm:pt modelId="{C05E939B-C738-4A95-B614-47E2DD49088E}">
      <dgm:prSet custT="1"/>
      <dgm:spPr/>
      <dgm:t>
        <a:bodyPr/>
        <a:lstStyle/>
        <a:p>
          <a:pPr algn="ctr" rtl="0"/>
          <a:r>
            <a:rPr lang="en-US" sz="2800" dirty="0">
              <a:solidFill>
                <a:schemeClr val="tx1"/>
              </a:solidFill>
            </a:rPr>
            <a:t>Who</a:t>
          </a:r>
        </a:p>
      </dgm:t>
    </dgm:pt>
    <dgm:pt modelId="{C80A63E1-CCF8-4387-B383-148840E7AEC0}" type="parTrans" cxnId="{1982363B-A81C-450B-9040-961DE4C87541}">
      <dgm:prSet/>
      <dgm:spPr/>
      <dgm:t>
        <a:bodyPr/>
        <a:lstStyle/>
        <a:p>
          <a:endParaRPr lang="en-US"/>
        </a:p>
      </dgm:t>
    </dgm:pt>
    <dgm:pt modelId="{2CDF864D-049B-4600-968E-74A1E29B924F}" type="sibTrans" cxnId="{1982363B-A81C-450B-9040-961DE4C87541}">
      <dgm:prSet/>
      <dgm:spPr/>
      <dgm:t>
        <a:bodyPr/>
        <a:lstStyle/>
        <a:p>
          <a:endParaRPr lang="en-US" dirty="0"/>
        </a:p>
      </dgm:t>
    </dgm:pt>
    <dgm:pt modelId="{254D3575-7EB7-4544-9656-76782A2C8F7B}">
      <dgm:prSet custT="1"/>
      <dgm:spPr>
        <a:solidFill>
          <a:schemeClr val="accent6">
            <a:lumMod val="60000"/>
            <a:lumOff val="40000"/>
          </a:schemeClr>
        </a:solidFill>
      </dgm:spPr>
      <dgm:t>
        <a:bodyPr/>
        <a:lstStyle/>
        <a:p>
          <a:pPr algn="ctr" rtl="0"/>
          <a:r>
            <a:rPr lang="en-US" sz="2800" dirty="0">
              <a:solidFill>
                <a:schemeClr val="tx1"/>
              </a:solidFill>
            </a:rPr>
            <a:t>What</a:t>
          </a:r>
        </a:p>
      </dgm:t>
    </dgm:pt>
    <dgm:pt modelId="{9755EDFF-B305-4AD3-9AD9-799B0AE37AAB}" type="parTrans" cxnId="{7446A291-A842-48F0-B5A5-42C71862E823}">
      <dgm:prSet/>
      <dgm:spPr/>
      <dgm:t>
        <a:bodyPr/>
        <a:lstStyle/>
        <a:p>
          <a:endParaRPr lang="en-US"/>
        </a:p>
      </dgm:t>
    </dgm:pt>
    <dgm:pt modelId="{EC0EC9A3-0913-4308-9180-EB886FA0C085}" type="sibTrans" cxnId="{7446A291-A842-48F0-B5A5-42C71862E823}">
      <dgm:prSet/>
      <dgm:spPr/>
      <dgm:t>
        <a:bodyPr/>
        <a:lstStyle/>
        <a:p>
          <a:endParaRPr lang="en-US" dirty="0"/>
        </a:p>
      </dgm:t>
    </dgm:pt>
    <dgm:pt modelId="{654E541A-7167-4A8A-B222-942E17434542}">
      <dgm:prSet custT="1"/>
      <dgm:spPr>
        <a:solidFill>
          <a:srgbClr val="00FF99"/>
        </a:solidFill>
      </dgm:spPr>
      <dgm:t>
        <a:bodyPr/>
        <a:lstStyle/>
        <a:p>
          <a:pPr algn="ctr" rtl="0"/>
          <a:r>
            <a:rPr lang="en-US" sz="2400" dirty="0">
              <a:solidFill>
                <a:schemeClr val="tx1"/>
              </a:solidFill>
            </a:rPr>
            <a:t>Where</a:t>
          </a:r>
          <a:endParaRPr lang="en-US" sz="2800" dirty="0">
            <a:solidFill>
              <a:schemeClr val="tx1"/>
            </a:solidFill>
          </a:endParaRPr>
        </a:p>
      </dgm:t>
    </dgm:pt>
    <dgm:pt modelId="{6E69A692-CF6E-4C8F-8504-DF31D6DE8A40}" type="parTrans" cxnId="{5C12C149-D3D7-498B-B698-D5F1A42A73BE}">
      <dgm:prSet/>
      <dgm:spPr/>
      <dgm:t>
        <a:bodyPr/>
        <a:lstStyle/>
        <a:p>
          <a:endParaRPr lang="en-US"/>
        </a:p>
      </dgm:t>
    </dgm:pt>
    <dgm:pt modelId="{C7D100A9-30B5-49E2-B97A-F228333635FB}" type="sibTrans" cxnId="{5C12C149-D3D7-498B-B698-D5F1A42A73BE}">
      <dgm:prSet/>
      <dgm:spPr/>
      <dgm:t>
        <a:bodyPr/>
        <a:lstStyle/>
        <a:p>
          <a:endParaRPr lang="en-US" dirty="0"/>
        </a:p>
      </dgm:t>
    </dgm:pt>
    <dgm:pt modelId="{8BA865CC-0576-48FC-9C53-06E057EF2ACF}">
      <dgm:prSet custT="1"/>
      <dgm:spPr>
        <a:solidFill>
          <a:schemeClr val="accent4">
            <a:lumMod val="60000"/>
            <a:lumOff val="40000"/>
          </a:schemeClr>
        </a:solidFill>
      </dgm:spPr>
      <dgm:t>
        <a:bodyPr/>
        <a:lstStyle/>
        <a:p>
          <a:pPr algn="ctr" rtl="0"/>
          <a:r>
            <a:rPr lang="en-US" sz="2800" dirty="0">
              <a:solidFill>
                <a:schemeClr val="tx1"/>
              </a:solidFill>
            </a:rPr>
            <a:t>When</a:t>
          </a:r>
        </a:p>
      </dgm:t>
    </dgm:pt>
    <dgm:pt modelId="{188BA8D3-F0D5-4863-9801-E4F2507FD7B5}" type="parTrans" cxnId="{ECF8815C-2417-4014-B1AD-1BCF6D458F89}">
      <dgm:prSet/>
      <dgm:spPr/>
      <dgm:t>
        <a:bodyPr/>
        <a:lstStyle/>
        <a:p>
          <a:endParaRPr lang="en-US"/>
        </a:p>
      </dgm:t>
    </dgm:pt>
    <dgm:pt modelId="{2EB46816-C775-4183-AC07-3E0D100909EF}" type="sibTrans" cxnId="{ECF8815C-2417-4014-B1AD-1BCF6D458F89}">
      <dgm:prSet/>
      <dgm:spPr/>
      <dgm:t>
        <a:bodyPr/>
        <a:lstStyle/>
        <a:p>
          <a:endParaRPr lang="en-US" dirty="0"/>
        </a:p>
      </dgm:t>
    </dgm:pt>
    <dgm:pt modelId="{141BDA4B-D074-450D-B470-394A31679CE6}">
      <dgm:prSet custT="1"/>
      <dgm:spPr/>
      <dgm:t>
        <a:bodyPr/>
        <a:lstStyle/>
        <a:p>
          <a:pPr algn="ctr" rtl="0"/>
          <a:r>
            <a:rPr lang="en-US" sz="2800" dirty="0">
              <a:solidFill>
                <a:schemeClr val="tx1"/>
              </a:solidFill>
            </a:rPr>
            <a:t>Why</a:t>
          </a:r>
        </a:p>
      </dgm:t>
    </dgm:pt>
    <dgm:pt modelId="{03D2AB9C-7D4F-4D7D-B380-FC125D561EA6}" type="parTrans" cxnId="{A1EADC48-B687-481D-A1EF-36AA192E9577}">
      <dgm:prSet/>
      <dgm:spPr/>
      <dgm:t>
        <a:bodyPr/>
        <a:lstStyle/>
        <a:p>
          <a:endParaRPr lang="en-US"/>
        </a:p>
      </dgm:t>
    </dgm:pt>
    <dgm:pt modelId="{986B7916-8BCE-4F47-A8A6-FFB52B52643C}" type="sibTrans" cxnId="{A1EADC48-B687-481D-A1EF-36AA192E9577}">
      <dgm:prSet/>
      <dgm:spPr/>
      <dgm:t>
        <a:bodyPr/>
        <a:lstStyle/>
        <a:p>
          <a:endParaRPr lang="en-US" dirty="0"/>
        </a:p>
      </dgm:t>
    </dgm:pt>
    <dgm:pt modelId="{4E1EA0C8-9646-4503-83AD-BFDE6345234A}">
      <dgm:prSet custT="1"/>
      <dgm:spPr>
        <a:solidFill>
          <a:srgbClr val="FFC000"/>
        </a:solidFill>
      </dgm:spPr>
      <dgm:t>
        <a:bodyPr/>
        <a:lstStyle/>
        <a:p>
          <a:pPr algn="ctr" rtl="0"/>
          <a:r>
            <a:rPr lang="en-US" sz="2800" dirty="0">
              <a:solidFill>
                <a:schemeClr val="tx1"/>
              </a:solidFill>
            </a:rPr>
            <a:t>How</a:t>
          </a:r>
        </a:p>
      </dgm:t>
    </dgm:pt>
    <dgm:pt modelId="{8B0BFF63-EC15-4053-9D1F-27E9DE523E6E}" type="parTrans" cxnId="{9917AC0B-688D-4F59-A861-F342113772B1}">
      <dgm:prSet/>
      <dgm:spPr/>
      <dgm:t>
        <a:bodyPr/>
        <a:lstStyle/>
        <a:p>
          <a:endParaRPr lang="en-US"/>
        </a:p>
      </dgm:t>
    </dgm:pt>
    <dgm:pt modelId="{7B03B4B2-04C6-4529-A94E-743E00034053}" type="sibTrans" cxnId="{9917AC0B-688D-4F59-A861-F342113772B1}">
      <dgm:prSet/>
      <dgm:spPr/>
      <dgm:t>
        <a:bodyPr/>
        <a:lstStyle/>
        <a:p>
          <a:endParaRPr lang="en-US" dirty="0"/>
        </a:p>
      </dgm:t>
    </dgm:pt>
    <dgm:pt modelId="{102526E6-8379-47CA-9F40-28C5905AE220}" type="pres">
      <dgm:prSet presAssocID="{5C5659B1-3C66-4806-8898-E481A4700814}" presName="cycle" presStyleCnt="0">
        <dgm:presLayoutVars>
          <dgm:dir/>
          <dgm:resizeHandles val="exact"/>
        </dgm:presLayoutVars>
      </dgm:prSet>
      <dgm:spPr/>
      <dgm:t>
        <a:bodyPr/>
        <a:lstStyle/>
        <a:p>
          <a:endParaRPr lang="en-US"/>
        </a:p>
      </dgm:t>
    </dgm:pt>
    <dgm:pt modelId="{C6DF92DF-4D66-401B-A8A1-BF46593BC5D6}" type="pres">
      <dgm:prSet presAssocID="{C05E939B-C738-4A95-B614-47E2DD49088E}" presName="node" presStyleLbl="node1" presStyleIdx="0" presStyleCnt="6" custRadScaleRad="103753" custRadScaleInc="-2602">
        <dgm:presLayoutVars>
          <dgm:bulletEnabled val="1"/>
        </dgm:presLayoutVars>
      </dgm:prSet>
      <dgm:spPr/>
      <dgm:t>
        <a:bodyPr/>
        <a:lstStyle/>
        <a:p>
          <a:endParaRPr lang="en-US"/>
        </a:p>
      </dgm:t>
    </dgm:pt>
    <dgm:pt modelId="{FFA8BB4B-33FC-4490-A363-05D2245BB96D}" type="pres">
      <dgm:prSet presAssocID="{2CDF864D-049B-4600-968E-74A1E29B924F}" presName="sibTrans" presStyleLbl="sibTrans2D1" presStyleIdx="0" presStyleCnt="6"/>
      <dgm:spPr/>
      <dgm:t>
        <a:bodyPr/>
        <a:lstStyle/>
        <a:p>
          <a:endParaRPr lang="en-US"/>
        </a:p>
      </dgm:t>
    </dgm:pt>
    <dgm:pt modelId="{F8BA7E28-A7C6-476D-A146-AA9629CC6F9F}" type="pres">
      <dgm:prSet presAssocID="{2CDF864D-049B-4600-968E-74A1E29B924F}" presName="connectorText" presStyleLbl="sibTrans2D1" presStyleIdx="0" presStyleCnt="6"/>
      <dgm:spPr/>
      <dgm:t>
        <a:bodyPr/>
        <a:lstStyle/>
        <a:p>
          <a:endParaRPr lang="en-US"/>
        </a:p>
      </dgm:t>
    </dgm:pt>
    <dgm:pt modelId="{4FCB3438-5704-47E8-96B9-D647BC7C109A}" type="pres">
      <dgm:prSet presAssocID="{254D3575-7EB7-4544-9656-76782A2C8F7B}" presName="node" presStyleLbl="node1" presStyleIdx="1" presStyleCnt="6">
        <dgm:presLayoutVars>
          <dgm:bulletEnabled val="1"/>
        </dgm:presLayoutVars>
      </dgm:prSet>
      <dgm:spPr/>
      <dgm:t>
        <a:bodyPr/>
        <a:lstStyle/>
        <a:p>
          <a:endParaRPr lang="en-US"/>
        </a:p>
      </dgm:t>
    </dgm:pt>
    <dgm:pt modelId="{8A1DE41D-C3B9-4D3A-B397-A459757E31C4}" type="pres">
      <dgm:prSet presAssocID="{EC0EC9A3-0913-4308-9180-EB886FA0C085}" presName="sibTrans" presStyleLbl="sibTrans2D1" presStyleIdx="1" presStyleCnt="6"/>
      <dgm:spPr/>
      <dgm:t>
        <a:bodyPr/>
        <a:lstStyle/>
        <a:p>
          <a:endParaRPr lang="en-US"/>
        </a:p>
      </dgm:t>
    </dgm:pt>
    <dgm:pt modelId="{E0B745B1-B779-42AC-942F-0D3890028B1C}" type="pres">
      <dgm:prSet presAssocID="{EC0EC9A3-0913-4308-9180-EB886FA0C085}" presName="connectorText" presStyleLbl="sibTrans2D1" presStyleIdx="1" presStyleCnt="6"/>
      <dgm:spPr/>
      <dgm:t>
        <a:bodyPr/>
        <a:lstStyle/>
        <a:p>
          <a:endParaRPr lang="en-US"/>
        </a:p>
      </dgm:t>
    </dgm:pt>
    <dgm:pt modelId="{956B0233-CD57-44D0-B764-847C786EC704}" type="pres">
      <dgm:prSet presAssocID="{654E541A-7167-4A8A-B222-942E17434542}" presName="node" presStyleLbl="node1" presStyleIdx="2" presStyleCnt="6">
        <dgm:presLayoutVars>
          <dgm:bulletEnabled val="1"/>
        </dgm:presLayoutVars>
      </dgm:prSet>
      <dgm:spPr/>
      <dgm:t>
        <a:bodyPr/>
        <a:lstStyle/>
        <a:p>
          <a:endParaRPr lang="en-US"/>
        </a:p>
      </dgm:t>
    </dgm:pt>
    <dgm:pt modelId="{9DCDDB09-354F-4B05-8C16-E859D845159A}" type="pres">
      <dgm:prSet presAssocID="{C7D100A9-30B5-49E2-B97A-F228333635FB}" presName="sibTrans" presStyleLbl="sibTrans2D1" presStyleIdx="2" presStyleCnt="6"/>
      <dgm:spPr/>
      <dgm:t>
        <a:bodyPr/>
        <a:lstStyle/>
        <a:p>
          <a:endParaRPr lang="en-US"/>
        </a:p>
      </dgm:t>
    </dgm:pt>
    <dgm:pt modelId="{73A574FE-86DB-418E-837B-D6E7071A074A}" type="pres">
      <dgm:prSet presAssocID="{C7D100A9-30B5-49E2-B97A-F228333635FB}" presName="connectorText" presStyleLbl="sibTrans2D1" presStyleIdx="2" presStyleCnt="6"/>
      <dgm:spPr/>
      <dgm:t>
        <a:bodyPr/>
        <a:lstStyle/>
        <a:p>
          <a:endParaRPr lang="en-US"/>
        </a:p>
      </dgm:t>
    </dgm:pt>
    <dgm:pt modelId="{71DE4B7F-F95F-4E13-8A22-DF5A31CEE5EC}" type="pres">
      <dgm:prSet presAssocID="{8BA865CC-0576-48FC-9C53-06E057EF2ACF}" presName="node" presStyleLbl="node1" presStyleIdx="3" presStyleCnt="6">
        <dgm:presLayoutVars>
          <dgm:bulletEnabled val="1"/>
        </dgm:presLayoutVars>
      </dgm:prSet>
      <dgm:spPr/>
      <dgm:t>
        <a:bodyPr/>
        <a:lstStyle/>
        <a:p>
          <a:endParaRPr lang="en-US"/>
        </a:p>
      </dgm:t>
    </dgm:pt>
    <dgm:pt modelId="{A3C74AE2-BAA1-47D5-A4BF-8E5664454A5A}" type="pres">
      <dgm:prSet presAssocID="{2EB46816-C775-4183-AC07-3E0D100909EF}" presName="sibTrans" presStyleLbl="sibTrans2D1" presStyleIdx="3" presStyleCnt="6"/>
      <dgm:spPr/>
      <dgm:t>
        <a:bodyPr/>
        <a:lstStyle/>
        <a:p>
          <a:endParaRPr lang="en-US"/>
        </a:p>
      </dgm:t>
    </dgm:pt>
    <dgm:pt modelId="{0DAC8B6C-611E-4F53-BDDB-BF6770B5E967}" type="pres">
      <dgm:prSet presAssocID="{2EB46816-C775-4183-AC07-3E0D100909EF}" presName="connectorText" presStyleLbl="sibTrans2D1" presStyleIdx="3" presStyleCnt="6"/>
      <dgm:spPr/>
      <dgm:t>
        <a:bodyPr/>
        <a:lstStyle/>
        <a:p>
          <a:endParaRPr lang="en-US"/>
        </a:p>
      </dgm:t>
    </dgm:pt>
    <dgm:pt modelId="{94ED3F72-DD54-447D-AED2-75818E7554A6}" type="pres">
      <dgm:prSet presAssocID="{141BDA4B-D074-450D-B470-394A31679CE6}" presName="node" presStyleLbl="node1" presStyleIdx="4" presStyleCnt="6">
        <dgm:presLayoutVars>
          <dgm:bulletEnabled val="1"/>
        </dgm:presLayoutVars>
      </dgm:prSet>
      <dgm:spPr/>
      <dgm:t>
        <a:bodyPr/>
        <a:lstStyle/>
        <a:p>
          <a:endParaRPr lang="en-US"/>
        </a:p>
      </dgm:t>
    </dgm:pt>
    <dgm:pt modelId="{AF7F7C23-D82F-4FD1-9C93-64C83AA24ACC}" type="pres">
      <dgm:prSet presAssocID="{986B7916-8BCE-4F47-A8A6-FFB52B52643C}" presName="sibTrans" presStyleLbl="sibTrans2D1" presStyleIdx="4" presStyleCnt="6"/>
      <dgm:spPr/>
      <dgm:t>
        <a:bodyPr/>
        <a:lstStyle/>
        <a:p>
          <a:endParaRPr lang="en-US"/>
        </a:p>
      </dgm:t>
    </dgm:pt>
    <dgm:pt modelId="{05051468-6D25-43BA-AA2E-339F29A33422}" type="pres">
      <dgm:prSet presAssocID="{986B7916-8BCE-4F47-A8A6-FFB52B52643C}" presName="connectorText" presStyleLbl="sibTrans2D1" presStyleIdx="4" presStyleCnt="6"/>
      <dgm:spPr/>
      <dgm:t>
        <a:bodyPr/>
        <a:lstStyle/>
        <a:p>
          <a:endParaRPr lang="en-US"/>
        </a:p>
      </dgm:t>
    </dgm:pt>
    <dgm:pt modelId="{49A84EB2-4C99-45B0-AF82-DA6001B552CE}" type="pres">
      <dgm:prSet presAssocID="{4E1EA0C8-9646-4503-83AD-BFDE6345234A}" presName="node" presStyleLbl="node1" presStyleIdx="5" presStyleCnt="6">
        <dgm:presLayoutVars>
          <dgm:bulletEnabled val="1"/>
        </dgm:presLayoutVars>
      </dgm:prSet>
      <dgm:spPr/>
      <dgm:t>
        <a:bodyPr/>
        <a:lstStyle/>
        <a:p>
          <a:endParaRPr lang="en-US"/>
        </a:p>
      </dgm:t>
    </dgm:pt>
    <dgm:pt modelId="{223DDDC2-D0B8-4739-94BD-AFA258E17A85}" type="pres">
      <dgm:prSet presAssocID="{7B03B4B2-04C6-4529-A94E-743E00034053}" presName="sibTrans" presStyleLbl="sibTrans2D1" presStyleIdx="5" presStyleCnt="6"/>
      <dgm:spPr/>
      <dgm:t>
        <a:bodyPr/>
        <a:lstStyle/>
        <a:p>
          <a:endParaRPr lang="en-US"/>
        </a:p>
      </dgm:t>
    </dgm:pt>
    <dgm:pt modelId="{D3705FC7-3CB2-40E0-AF19-B9BFD5BA0000}" type="pres">
      <dgm:prSet presAssocID="{7B03B4B2-04C6-4529-A94E-743E00034053}" presName="connectorText" presStyleLbl="sibTrans2D1" presStyleIdx="5" presStyleCnt="6"/>
      <dgm:spPr/>
      <dgm:t>
        <a:bodyPr/>
        <a:lstStyle/>
        <a:p>
          <a:endParaRPr lang="en-US"/>
        </a:p>
      </dgm:t>
    </dgm:pt>
  </dgm:ptLst>
  <dgm:cxnLst>
    <dgm:cxn modelId="{90F2295D-CD0D-45B7-AD0C-8269E03D1916}" type="presOf" srcId="{654E541A-7167-4A8A-B222-942E17434542}" destId="{956B0233-CD57-44D0-B764-847C786EC704}" srcOrd="0" destOrd="0" presId="urn:microsoft.com/office/officeart/2005/8/layout/cycle2"/>
    <dgm:cxn modelId="{AA4F33D1-5EED-4FA2-8FC3-331074DDB1AF}" type="presOf" srcId="{C05E939B-C738-4A95-B614-47E2DD49088E}" destId="{C6DF92DF-4D66-401B-A8A1-BF46593BC5D6}" srcOrd="0" destOrd="0" presId="urn:microsoft.com/office/officeart/2005/8/layout/cycle2"/>
    <dgm:cxn modelId="{BE90C216-CD39-4262-A586-BB5A8782FA60}" type="presOf" srcId="{EC0EC9A3-0913-4308-9180-EB886FA0C085}" destId="{8A1DE41D-C3B9-4D3A-B397-A459757E31C4}" srcOrd="0" destOrd="0" presId="urn:microsoft.com/office/officeart/2005/8/layout/cycle2"/>
    <dgm:cxn modelId="{E00D1114-8CCF-4129-A024-9ACB3FB3E726}" type="presOf" srcId="{8BA865CC-0576-48FC-9C53-06E057EF2ACF}" destId="{71DE4B7F-F95F-4E13-8A22-DF5A31CEE5EC}" srcOrd="0" destOrd="0" presId="urn:microsoft.com/office/officeart/2005/8/layout/cycle2"/>
    <dgm:cxn modelId="{ED56F71B-A7B6-42BD-B0C6-A30897307FA4}" type="presOf" srcId="{2EB46816-C775-4183-AC07-3E0D100909EF}" destId="{A3C74AE2-BAA1-47D5-A4BF-8E5664454A5A}" srcOrd="0" destOrd="0" presId="urn:microsoft.com/office/officeart/2005/8/layout/cycle2"/>
    <dgm:cxn modelId="{B629532B-99B3-4267-80FB-2514C3AD8759}" type="presOf" srcId="{C7D100A9-30B5-49E2-B97A-F228333635FB}" destId="{9DCDDB09-354F-4B05-8C16-E859D845159A}" srcOrd="0" destOrd="0" presId="urn:microsoft.com/office/officeart/2005/8/layout/cycle2"/>
    <dgm:cxn modelId="{9917AC0B-688D-4F59-A861-F342113772B1}" srcId="{5C5659B1-3C66-4806-8898-E481A4700814}" destId="{4E1EA0C8-9646-4503-83AD-BFDE6345234A}" srcOrd="5" destOrd="0" parTransId="{8B0BFF63-EC15-4053-9D1F-27E9DE523E6E}" sibTransId="{7B03B4B2-04C6-4529-A94E-743E00034053}"/>
    <dgm:cxn modelId="{DE2D48AC-B3F5-487B-AEB5-5A79B13D4F55}" type="presOf" srcId="{7B03B4B2-04C6-4529-A94E-743E00034053}" destId="{223DDDC2-D0B8-4739-94BD-AFA258E17A85}" srcOrd="0" destOrd="0" presId="urn:microsoft.com/office/officeart/2005/8/layout/cycle2"/>
    <dgm:cxn modelId="{AC27B18D-85CE-4A2A-B409-34178E88E609}" type="presOf" srcId="{254D3575-7EB7-4544-9656-76782A2C8F7B}" destId="{4FCB3438-5704-47E8-96B9-D647BC7C109A}" srcOrd="0" destOrd="0" presId="urn:microsoft.com/office/officeart/2005/8/layout/cycle2"/>
    <dgm:cxn modelId="{CF658E47-6E4E-48D5-A3E6-15D6EAB537CC}" type="presOf" srcId="{986B7916-8BCE-4F47-A8A6-FFB52B52643C}" destId="{05051468-6D25-43BA-AA2E-339F29A33422}" srcOrd="1" destOrd="0" presId="urn:microsoft.com/office/officeart/2005/8/layout/cycle2"/>
    <dgm:cxn modelId="{B187743B-2A15-4F01-8B89-CD36D3BABAD0}" type="presOf" srcId="{2CDF864D-049B-4600-968E-74A1E29B924F}" destId="{FFA8BB4B-33FC-4490-A363-05D2245BB96D}" srcOrd="0" destOrd="0" presId="urn:microsoft.com/office/officeart/2005/8/layout/cycle2"/>
    <dgm:cxn modelId="{06FBBECC-568B-4CEF-915D-89119C48B0FF}" type="presOf" srcId="{7B03B4B2-04C6-4529-A94E-743E00034053}" destId="{D3705FC7-3CB2-40E0-AF19-B9BFD5BA0000}" srcOrd="1" destOrd="0" presId="urn:microsoft.com/office/officeart/2005/8/layout/cycle2"/>
    <dgm:cxn modelId="{1982363B-A81C-450B-9040-961DE4C87541}" srcId="{5C5659B1-3C66-4806-8898-E481A4700814}" destId="{C05E939B-C738-4A95-B614-47E2DD49088E}" srcOrd="0" destOrd="0" parTransId="{C80A63E1-CCF8-4387-B383-148840E7AEC0}" sibTransId="{2CDF864D-049B-4600-968E-74A1E29B924F}"/>
    <dgm:cxn modelId="{3B3B2DB9-A150-42D9-B031-B0C97415C315}" type="presOf" srcId="{2EB46816-C775-4183-AC07-3E0D100909EF}" destId="{0DAC8B6C-611E-4F53-BDDB-BF6770B5E967}" srcOrd="1" destOrd="0" presId="urn:microsoft.com/office/officeart/2005/8/layout/cycle2"/>
    <dgm:cxn modelId="{9EBBF749-D0BD-4CB7-9261-8E1D59F9D48B}" type="presOf" srcId="{4E1EA0C8-9646-4503-83AD-BFDE6345234A}" destId="{49A84EB2-4C99-45B0-AF82-DA6001B552CE}" srcOrd="0" destOrd="0" presId="urn:microsoft.com/office/officeart/2005/8/layout/cycle2"/>
    <dgm:cxn modelId="{3E9B336F-C25B-4287-BD5B-829A2C3C7E32}" type="presOf" srcId="{C7D100A9-30B5-49E2-B97A-F228333635FB}" destId="{73A574FE-86DB-418E-837B-D6E7071A074A}" srcOrd="1" destOrd="0" presId="urn:microsoft.com/office/officeart/2005/8/layout/cycle2"/>
    <dgm:cxn modelId="{A1EADC48-B687-481D-A1EF-36AA192E9577}" srcId="{5C5659B1-3C66-4806-8898-E481A4700814}" destId="{141BDA4B-D074-450D-B470-394A31679CE6}" srcOrd="4" destOrd="0" parTransId="{03D2AB9C-7D4F-4D7D-B380-FC125D561EA6}" sibTransId="{986B7916-8BCE-4F47-A8A6-FFB52B52643C}"/>
    <dgm:cxn modelId="{ECF8815C-2417-4014-B1AD-1BCF6D458F89}" srcId="{5C5659B1-3C66-4806-8898-E481A4700814}" destId="{8BA865CC-0576-48FC-9C53-06E057EF2ACF}" srcOrd="3" destOrd="0" parTransId="{188BA8D3-F0D5-4863-9801-E4F2507FD7B5}" sibTransId="{2EB46816-C775-4183-AC07-3E0D100909EF}"/>
    <dgm:cxn modelId="{09180F9F-815B-426A-9D9D-5908B9F08E41}" type="presOf" srcId="{EC0EC9A3-0913-4308-9180-EB886FA0C085}" destId="{E0B745B1-B779-42AC-942F-0D3890028B1C}" srcOrd="1" destOrd="0" presId="urn:microsoft.com/office/officeart/2005/8/layout/cycle2"/>
    <dgm:cxn modelId="{5B0B3F38-7FB1-4AFC-8E20-293BA6F9290C}" type="presOf" srcId="{986B7916-8BCE-4F47-A8A6-FFB52B52643C}" destId="{AF7F7C23-D82F-4FD1-9C93-64C83AA24ACC}" srcOrd="0" destOrd="0" presId="urn:microsoft.com/office/officeart/2005/8/layout/cycle2"/>
    <dgm:cxn modelId="{5C12C149-D3D7-498B-B698-D5F1A42A73BE}" srcId="{5C5659B1-3C66-4806-8898-E481A4700814}" destId="{654E541A-7167-4A8A-B222-942E17434542}" srcOrd="2" destOrd="0" parTransId="{6E69A692-CF6E-4C8F-8504-DF31D6DE8A40}" sibTransId="{C7D100A9-30B5-49E2-B97A-F228333635FB}"/>
    <dgm:cxn modelId="{EC235098-5A90-498E-92D0-D8ED3699ECE5}" type="presOf" srcId="{2CDF864D-049B-4600-968E-74A1E29B924F}" destId="{F8BA7E28-A7C6-476D-A146-AA9629CC6F9F}" srcOrd="1" destOrd="0" presId="urn:microsoft.com/office/officeart/2005/8/layout/cycle2"/>
    <dgm:cxn modelId="{7446A291-A842-48F0-B5A5-42C71862E823}" srcId="{5C5659B1-3C66-4806-8898-E481A4700814}" destId="{254D3575-7EB7-4544-9656-76782A2C8F7B}" srcOrd="1" destOrd="0" parTransId="{9755EDFF-B305-4AD3-9AD9-799B0AE37AAB}" sibTransId="{EC0EC9A3-0913-4308-9180-EB886FA0C085}"/>
    <dgm:cxn modelId="{FD2ED74C-FC90-467F-AF67-EF073CC44BE8}" type="presOf" srcId="{141BDA4B-D074-450D-B470-394A31679CE6}" destId="{94ED3F72-DD54-447D-AED2-75818E7554A6}" srcOrd="0" destOrd="0" presId="urn:microsoft.com/office/officeart/2005/8/layout/cycle2"/>
    <dgm:cxn modelId="{6143FE4C-7427-4B27-96B2-6CC6772618DD}" type="presOf" srcId="{5C5659B1-3C66-4806-8898-E481A4700814}" destId="{102526E6-8379-47CA-9F40-28C5905AE220}" srcOrd="0" destOrd="0" presId="urn:microsoft.com/office/officeart/2005/8/layout/cycle2"/>
    <dgm:cxn modelId="{3467CE7A-09EF-47AA-86BD-F072F2AD84BE}" type="presParOf" srcId="{102526E6-8379-47CA-9F40-28C5905AE220}" destId="{C6DF92DF-4D66-401B-A8A1-BF46593BC5D6}" srcOrd="0" destOrd="0" presId="urn:microsoft.com/office/officeart/2005/8/layout/cycle2"/>
    <dgm:cxn modelId="{490F5080-F0AD-4A77-806B-2FAD7179BD5A}" type="presParOf" srcId="{102526E6-8379-47CA-9F40-28C5905AE220}" destId="{FFA8BB4B-33FC-4490-A363-05D2245BB96D}" srcOrd="1" destOrd="0" presId="urn:microsoft.com/office/officeart/2005/8/layout/cycle2"/>
    <dgm:cxn modelId="{37AB126A-6351-4C62-AB88-B2084ED28B9A}" type="presParOf" srcId="{FFA8BB4B-33FC-4490-A363-05D2245BB96D}" destId="{F8BA7E28-A7C6-476D-A146-AA9629CC6F9F}" srcOrd="0" destOrd="0" presId="urn:microsoft.com/office/officeart/2005/8/layout/cycle2"/>
    <dgm:cxn modelId="{D75311B9-45F7-4721-97CE-C437F0B873A0}" type="presParOf" srcId="{102526E6-8379-47CA-9F40-28C5905AE220}" destId="{4FCB3438-5704-47E8-96B9-D647BC7C109A}" srcOrd="2" destOrd="0" presId="urn:microsoft.com/office/officeart/2005/8/layout/cycle2"/>
    <dgm:cxn modelId="{AFEE67BB-5A87-4696-BB75-585B27C7E6B0}" type="presParOf" srcId="{102526E6-8379-47CA-9F40-28C5905AE220}" destId="{8A1DE41D-C3B9-4D3A-B397-A459757E31C4}" srcOrd="3" destOrd="0" presId="urn:microsoft.com/office/officeart/2005/8/layout/cycle2"/>
    <dgm:cxn modelId="{7326A1F4-3F54-4CE4-BBE9-C8C4FE601CC2}" type="presParOf" srcId="{8A1DE41D-C3B9-4D3A-B397-A459757E31C4}" destId="{E0B745B1-B779-42AC-942F-0D3890028B1C}" srcOrd="0" destOrd="0" presId="urn:microsoft.com/office/officeart/2005/8/layout/cycle2"/>
    <dgm:cxn modelId="{F03D87CF-BF93-40BC-A09B-8737DB1AF8E8}" type="presParOf" srcId="{102526E6-8379-47CA-9F40-28C5905AE220}" destId="{956B0233-CD57-44D0-B764-847C786EC704}" srcOrd="4" destOrd="0" presId="urn:microsoft.com/office/officeart/2005/8/layout/cycle2"/>
    <dgm:cxn modelId="{5120915D-3200-4626-9D58-4C6373C9672D}" type="presParOf" srcId="{102526E6-8379-47CA-9F40-28C5905AE220}" destId="{9DCDDB09-354F-4B05-8C16-E859D845159A}" srcOrd="5" destOrd="0" presId="urn:microsoft.com/office/officeart/2005/8/layout/cycle2"/>
    <dgm:cxn modelId="{D6F0E23D-6075-4715-A901-0AD75100E8DB}" type="presParOf" srcId="{9DCDDB09-354F-4B05-8C16-E859D845159A}" destId="{73A574FE-86DB-418E-837B-D6E7071A074A}" srcOrd="0" destOrd="0" presId="urn:microsoft.com/office/officeart/2005/8/layout/cycle2"/>
    <dgm:cxn modelId="{6B563A4D-0E91-4089-97C2-1949F4ECEBE3}" type="presParOf" srcId="{102526E6-8379-47CA-9F40-28C5905AE220}" destId="{71DE4B7F-F95F-4E13-8A22-DF5A31CEE5EC}" srcOrd="6" destOrd="0" presId="urn:microsoft.com/office/officeart/2005/8/layout/cycle2"/>
    <dgm:cxn modelId="{D7FF4913-6226-45BF-96AD-E5358E24AA7F}" type="presParOf" srcId="{102526E6-8379-47CA-9F40-28C5905AE220}" destId="{A3C74AE2-BAA1-47D5-A4BF-8E5664454A5A}" srcOrd="7" destOrd="0" presId="urn:microsoft.com/office/officeart/2005/8/layout/cycle2"/>
    <dgm:cxn modelId="{A81D2CBD-5202-4CDA-8526-CAEB5E3A355B}" type="presParOf" srcId="{A3C74AE2-BAA1-47D5-A4BF-8E5664454A5A}" destId="{0DAC8B6C-611E-4F53-BDDB-BF6770B5E967}" srcOrd="0" destOrd="0" presId="urn:microsoft.com/office/officeart/2005/8/layout/cycle2"/>
    <dgm:cxn modelId="{4E341D47-4920-4E0F-A6D1-B0894F9DDFA7}" type="presParOf" srcId="{102526E6-8379-47CA-9F40-28C5905AE220}" destId="{94ED3F72-DD54-447D-AED2-75818E7554A6}" srcOrd="8" destOrd="0" presId="urn:microsoft.com/office/officeart/2005/8/layout/cycle2"/>
    <dgm:cxn modelId="{CA434E19-3F0B-45FF-8306-FFA74885DD69}" type="presParOf" srcId="{102526E6-8379-47CA-9F40-28C5905AE220}" destId="{AF7F7C23-D82F-4FD1-9C93-64C83AA24ACC}" srcOrd="9" destOrd="0" presId="urn:microsoft.com/office/officeart/2005/8/layout/cycle2"/>
    <dgm:cxn modelId="{C826BF9F-AFBE-4BFE-BBEC-11BDB8EE93CE}" type="presParOf" srcId="{AF7F7C23-D82F-4FD1-9C93-64C83AA24ACC}" destId="{05051468-6D25-43BA-AA2E-339F29A33422}" srcOrd="0" destOrd="0" presId="urn:microsoft.com/office/officeart/2005/8/layout/cycle2"/>
    <dgm:cxn modelId="{437EB035-5B24-4922-8C48-F459B41BA1BA}" type="presParOf" srcId="{102526E6-8379-47CA-9F40-28C5905AE220}" destId="{49A84EB2-4C99-45B0-AF82-DA6001B552CE}" srcOrd="10" destOrd="0" presId="urn:microsoft.com/office/officeart/2005/8/layout/cycle2"/>
    <dgm:cxn modelId="{F4B2E085-8336-496A-B243-7E137A22DDEE}" type="presParOf" srcId="{102526E6-8379-47CA-9F40-28C5905AE220}" destId="{223DDDC2-D0B8-4739-94BD-AFA258E17A85}" srcOrd="11" destOrd="0" presId="urn:microsoft.com/office/officeart/2005/8/layout/cycle2"/>
    <dgm:cxn modelId="{A6C96CAC-0791-45E1-BFAE-63BAC982E601}" type="presParOf" srcId="{223DDDC2-D0B8-4739-94BD-AFA258E17A85}" destId="{D3705FC7-3CB2-40E0-AF19-B9BFD5BA0000}" srcOrd="0" destOrd="0" presId="urn:microsoft.com/office/officeart/2005/8/layout/cycle2"/>
  </dgm:cxnLst>
  <dgm:bg>
    <a:solidFill>
      <a:srgbClr val="FF0000"/>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D4D3B3-EF1F-4A62-B011-054C40522FBD}" type="doc">
      <dgm:prSet loTypeId="urn:microsoft.com/office/officeart/2005/8/layout/funnel1" loCatId="process" qsTypeId="urn:microsoft.com/office/officeart/2005/8/quickstyle/simple1" qsCatId="simple" csTypeId="urn:microsoft.com/office/officeart/2005/8/colors/accent6_3" csCatId="accent6" phldr="1"/>
      <dgm:spPr/>
      <dgm:t>
        <a:bodyPr/>
        <a:lstStyle/>
        <a:p>
          <a:endParaRPr lang="en-US"/>
        </a:p>
      </dgm:t>
    </dgm:pt>
    <dgm:pt modelId="{31DFE5C7-15D9-464E-86C0-12CDAE9B600F}">
      <dgm:prSet phldrT="[Text]"/>
      <dgm:spPr/>
      <dgm:t>
        <a:bodyPr/>
        <a:lstStyle/>
        <a:p>
          <a:r>
            <a:rPr lang="en-US" dirty="0">
              <a:solidFill>
                <a:schemeClr val="tx1"/>
              </a:solidFill>
            </a:rPr>
            <a:t>Agenda</a:t>
          </a:r>
        </a:p>
      </dgm:t>
    </dgm:pt>
    <dgm:pt modelId="{59C63B9B-8148-4106-950C-F9E0922456C0}" type="parTrans" cxnId="{9F5B048E-D298-4B46-A373-2DCF32C29937}">
      <dgm:prSet/>
      <dgm:spPr/>
      <dgm:t>
        <a:bodyPr/>
        <a:lstStyle/>
        <a:p>
          <a:endParaRPr lang="en-US">
            <a:solidFill>
              <a:schemeClr val="tx1"/>
            </a:solidFill>
          </a:endParaRPr>
        </a:p>
      </dgm:t>
    </dgm:pt>
    <dgm:pt modelId="{74AB5F2F-0134-4D8F-805B-1FF1DEA12784}" type="sibTrans" cxnId="{9F5B048E-D298-4B46-A373-2DCF32C29937}">
      <dgm:prSet/>
      <dgm:spPr/>
      <dgm:t>
        <a:bodyPr/>
        <a:lstStyle/>
        <a:p>
          <a:endParaRPr lang="en-US">
            <a:solidFill>
              <a:schemeClr val="tx1"/>
            </a:solidFill>
          </a:endParaRPr>
        </a:p>
      </dgm:t>
    </dgm:pt>
    <dgm:pt modelId="{DA588C10-39C6-455A-83E2-3E8A8DE43BC0}">
      <dgm:prSet phldrT="[Text]"/>
      <dgm:spPr/>
      <dgm:t>
        <a:bodyPr/>
        <a:lstStyle/>
        <a:p>
          <a:r>
            <a:rPr lang="en-US" dirty="0">
              <a:solidFill>
                <a:schemeClr val="tx1"/>
              </a:solidFill>
            </a:rPr>
            <a:t>Motions</a:t>
          </a:r>
        </a:p>
      </dgm:t>
    </dgm:pt>
    <dgm:pt modelId="{1DDB3E36-5F7D-4CA0-858D-CAAAE6B74BA6}" type="parTrans" cxnId="{1A376EE5-C8B7-45CB-BE7A-78315789D92B}">
      <dgm:prSet/>
      <dgm:spPr/>
      <dgm:t>
        <a:bodyPr/>
        <a:lstStyle/>
        <a:p>
          <a:endParaRPr lang="en-US">
            <a:solidFill>
              <a:schemeClr val="tx1"/>
            </a:solidFill>
          </a:endParaRPr>
        </a:p>
      </dgm:t>
    </dgm:pt>
    <dgm:pt modelId="{569D11DE-1857-4F3C-A14B-176B2436D625}" type="sibTrans" cxnId="{1A376EE5-C8B7-45CB-BE7A-78315789D92B}">
      <dgm:prSet/>
      <dgm:spPr/>
      <dgm:t>
        <a:bodyPr/>
        <a:lstStyle/>
        <a:p>
          <a:endParaRPr lang="en-US">
            <a:solidFill>
              <a:schemeClr val="tx1"/>
            </a:solidFill>
          </a:endParaRPr>
        </a:p>
      </dgm:t>
    </dgm:pt>
    <dgm:pt modelId="{3F10CE09-7D9D-4ED8-855C-174B5C79198F}">
      <dgm:prSet phldrT="[Text]" custT="1"/>
      <dgm:spPr/>
      <dgm:t>
        <a:bodyPr/>
        <a:lstStyle/>
        <a:p>
          <a:r>
            <a:rPr lang="en-US" sz="2800" dirty="0">
              <a:solidFill>
                <a:schemeClr val="tx1"/>
              </a:solidFill>
            </a:rPr>
            <a:t>School Board Policies * Sunshine Law * Robert’s Rules of Order</a:t>
          </a:r>
        </a:p>
      </dgm:t>
    </dgm:pt>
    <dgm:pt modelId="{B0785B47-F77D-4B8B-A926-49D4020B3F73}" type="parTrans" cxnId="{7DB82817-2B59-4518-AC99-0147350C0145}">
      <dgm:prSet/>
      <dgm:spPr/>
      <dgm:t>
        <a:bodyPr/>
        <a:lstStyle/>
        <a:p>
          <a:endParaRPr lang="en-US">
            <a:solidFill>
              <a:schemeClr val="tx1"/>
            </a:solidFill>
          </a:endParaRPr>
        </a:p>
      </dgm:t>
    </dgm:pt>
    <dgm:pt modelId="{CCEF86D9-CE71-462D-AB14-60C6089207E5}" type="sibTrans" cxnId="{7DB82817-2B59-4518-AC99-0147350C0145}">
      <dgm:prSet/>
      <dgm:spPr/>
      <dgm:t>
        <a:bodyPr/>
        <a:lstStyle/>
        <a:p>
          <a:endParaRPr lang="en-US">
            <a:solidFill>
              <a:schemeClr val="tx1"/>
            </a:solidFill>
          </a:endParaRPr>
        </a:p>
      </dgm:t>
    </dgm:pt>
    <dgm:pt modelId="{F4BFF5BC-7B2A-4948-AE70-15EAB3D8F16A}">
      <dgm:prSet phldrT="[Text]"/>
      <dgm:spPr/>
      <dgm:t>
        <a:bodyPr/>
        <a:lstStyle/>
        <a:p>
          <a:r>
            <a:rPr lang="en-US" dirty="0">
              <a:solidFill>
                <a:schemeClr val="tx1"/>
              </a:solidFill>
            </a:rPr>
            <a:t>Minutes</a:t>
          </a:r>
        </a:p>
      </dgm:t>
    </dgm:pt>
    <dgm:pt modelId="{B2173AB2-D8EF-42D8-83D1-971C586B2D0F}" type="parTrans" cxnId="{0B00B815-98C7-4239-802C-81C85E1F1AE0}">
      <dgm:prSet/>
      <dgm:spPr/>
      <dgm:t>
        <a:bodyPr/>
        <a:lstStyle/>
        <a:p>
          <a:endParaRPr lang="en-US">
            <a:solidFill>
              <a:schemeClr val="tx1"/>
            </a:solidFill>
          </a:endParaRPr>
        </a:p>
      </dgm:t>
    </dgm:pt>
    <dgm:pt modelId="{4569EE31-DAA0-45F6-96B3-0EE55C4D50E5}" type="sibTrans" cxnId="{0B00B815-98C7-4239-802C-81C85E1F1AE0}">
      <dgm:prSet/>
      <dgm:spPr/>
      <dgm:t>
        <a:bodyPr/>
        <a:lstStyle/>
        <a:p>
          <a:endParaRPr lang="en-US">
            <a:solidFill>
              <a:schemeClr val="tx1"/>
            </a:solidFill>
          </a:endParaRPr>
        </a:p>
      </dgm:t>
    </dgm:pt>
    <dgm:pt modelId="{02659EE5-71E1-4F5C-BCD3-7F368865BB6E}">
      <dgm:prSet phldrT="[Text]"/>
      <dgm:spPr/>
      <dgm:t>
        <a:bodyPr/>
        <a:lstStyle/>
        <a:p>
          <a:endParaRPr lang="en-US"/>
        </a:p>
      </dgm:t>
    </dgm:pt>
    <dgm:pt modelId="{C41E8499-467D-4243-A295-1E965286199E}" type="parTrans" cxnId="{5ACC3620-6141-4FB8-97CB-F999C87096E3}">
      <dgm:prSet/>
      <dgm:spPr/>
      <dgm:t>
        <a:bodyPr/>
        <a:lstStyle/>
        <a:p>
          <a:endParaRPr lang="en-US">
            <a:solidFill>
              <a:schemeClr val="tx1"/>
            </a:solidFill>
          </a:endParaRPr>
        </a:p>
      </dgm:t>
    </dgm:pt>
    <dgm:pt modelId="{E8A9035F-FB9D-4F81-9581-BFC15C124461}" type="sibTrans" cxnId="{5ACC3620-6141-4FB8-97CB-F999C87096E3}">
      <dgm:prSet/>
      <dgm:spPr/>
      <dgm:t>
        <a:bodyPr/>
        <a:lstStyle/>
        <a:p>
          <a:endParaRPr lang="en-US">
            <a:solidFill>
              <a:schemeClr val="tx1"/>
            </a:solidFill>
          </a:endParaRPr>
        </a:p>
      </dgm:t>
    </dgm:pt>
    <dgm:pt modelId="{4E34A9AA-5AC9-4B79-83E9-0FA3A3389EEF}" type="pres">
      <dgm:prSet presAssocID="{77D4D3B3-EF1F-4A62-B011-054C40522FBD}" presName="Name0" presStyleCnt="0">
        <dgm:presLayoutVars>
          <dgm:chMax val="4"/>
          <dgm:resizeHandles val="exact"/>
        </dgm:presLayoutVars>
      </dgm:prSet>
      <dgm:spPr/>
      <dgm:t>
        <a:bodyPr/>
        <a:lstStyle/>
        <a:p>
          <a:endParaRPr lang="en-US"/>
        </a:p>
      </dgm:t>
    </dgm:pt>
    <dgm:pt modelId="{B6BCEB6E-53A4-4257-8AD6-D36E1E466842}" type="pres">
      <dgm:prSet presAssocID="{77D4D3B3-EF1F-4A62-B011-054C40522FBD}" presName="ellipse" presStyleLbl="trBgShp" presStyleIdx="0" presStyleCnt="1"/>
      <dgm:spPr/>
    </dgm:pt>
    <dgm:pt modelId="{2717392E-343E-4994-B46B-E2DBFB1BBFCA}" type="pres">
      <dgm:prSet presAssocID="{77D4D3B3-EF1F-4A62-B011-054C40522FBD}" presName="arrow1" presStyleLbl="fgShp" presStyleIdx="0" presStyleCnt="1"/>
      <dgm:spPr/>
    </dgm:pt>
    <dgm:pt modelId="{608E5F55-53F9-4144-A16C-E196B5B801FF}" type="pres">
      <dgm:prSet presAssocID="{77D4D3B3-EF1F-4A62-B011-054C40522FBD}" presName="rectangle" presStyleLbl="revTx" presStyleIdx="0" presStyleCnt="1" custScaleX="187135" custScaleY="163041">
        <dgm:presLayoutVars>
          <dgm:bulletEnabled val="1"/>
        </dgm:presLayoutVars>
      </dgm:prSet>
      <dgm:spPr/>
      <dgm:t>
        <a:bodyPr/>
        <a:lstStyle/>
        <a:p>
          <a:endParaRPr lang="en-US"/>
        </a:p>
      </dgm:t>
    </dgm:pt>
    <dgm:pt modelId="{8194547C-351C-429D-9BAE-C40DA62CB484}" type="pres">
      <dgm:prSet presAssocID="{DA588C10-39C6-455A-83E2-3E8A8DE43BC0}" presName="item1" presStyleLbl="node1" presStyleIdx="0" presStyleCnt="3">
        <dgm:presLayoutVars>
          <dgm:bulletEnabled val="1"/>
        </dgm:presLayoutVars>
      </dgm:prSet>
      <dgm:spPr/>
      <dgm:t>
        <a:bodyPr/>
        <a:lstStyle/>
        <a:p>
          <a:endParaRPr lang="en-US"/>
        </a:p>
      </dgm:t>
    </dgm:pt>
    <dgm:pt modelId="{9C952C2B-6E49-4A49-A817-47A0F033ADD2}" type="pres">
      <dgm:prSet presAssocID="{F4BFF5BC-7B2A-4948-AE70-15EAB3D8F16A}" presName="item2" presStyleLbl="node1" presStyleIdx="1" presStyleCnt="3" custLinFactNeighborX="37778" custLinFactNeighborY="-31111">
        <dgm:presLayoutVars>
          <dgm:bulletEnabled val="1"/>
        </dgm:presLayoutVars>
      </dgm:prSet>
      <dgm:spPr/>
      <dgm:t>
        <a:bodyPr/>
        <a:lstStyle/>
        <a:p>
          <a:endParaRPr lang="en-US"/>
        </a:p>
      </dgm:t>
    </dgm:pt>
    <dgm:pt modelId="{51A12D70-3631-42AF-A53D-BAB65D6A9082}" type="pres">
      <dgm:prSet presAssocID="{3F10CE09-7D9D-4ED8-855C-174B5C79198F}" presName="item3" presStyleLbl="node1" presStyleIdx="2" presStyleCnt="3" custLinFactX="2222" custLinFactNeighborX="100000" custLinFactNeighborY="6400">
        <dgm:presLayoutVars>
          <dgm:bulletEnabled val="1"/>
        </dgm:presLayoutVars>
      </dgm:prSet>
      <dgm:spPr/>
      <dgm:t>
        <a:bodyPr/>
        <a:lstStyle/>
        <a:p>
          <a:endParaRPr lang="en-US"/>
        </a:p>
      </dgm:t>
    </dgm:pt>
    <dgm:pt modelId="{C7DC810C-9387-447A-B4C9-BD2F5755280C}" type="pres">
      <dgm:prSet presAssocID="{77D4D3B3-EF1F-4A62-B011-054C40522FBD}" presName="funnel" presStyleLbl="trAlignAcc1" presStyleIdx="0" presStyleCnt="1" custScaleX="158571" custScaleY="117857" custLinFactNeighborX="-2920" custLinFactNeighborY="1065"/>
      <dgm:spPr/>
    </dgm:pt>
  </dgm:ptLst>
  <dgm:cxnLst>
    <dgm:cxn modelId="{18819593-6565-4A02-8420-9548087B9C12}" type="presOf" srcId="{3F10CE09-7D9D-4ED8-855C-174B5C79198F}" destId="{608E5F55-53F9-4144-A16C-E196B5B801FF}" srcOrd="0" destOrd="0" presId="urn:microsoft.com/office/officeart/2005/8/layout/funnel1"/>
    <dgm:cxn modelId="{DA9B3C68-BAE2-4576-A126-509C0F9CE0E1}" type="presOf" srcId="{DA588C10-39C6-455A-83E2-3E8A8DE43BC0}" destId="{9C952C2B-6E49-4A49-A817-47A0F033ADD2}" srcOrd="0" destOrd="0" presId="urn:microsoft.com/office/officeart/2005/8/layout/funnel1"/>
    <dgm:cxn modelId="{1A376EE5-C8B7-45CB-BE7A-78315789D92B}" srcId="{77D4D3B3-EF1F-4A62-B011-054C40522FBD}" destId="{DA588C10-39C6-455A-83E2-3E8A8DE43BC0}" srcOrd="1" destOrd="0" parTransId="{1DDB3E36-5F7D-4CA0-858D-CAAAE6B74BA6}" sibTransId="{569D11DE-1857-4F3C-A14B-176B2436D625}"/>
    <dgm:cxn modelId="{9F5B048E-D298-4B46-A373-2DCF32C29937}" srcId="{77D4D3B3-EF1F-4A62-B011-054C40522FBD}" destId="{31DFE5C7-15D9-464E-86C0-12CDAE9B600F}" srcOrd="0" destOrd="0" parTransId="{59C63B9B-8148-4106-950C-F9E0922456C0}" sibTransId="{74AB5F2F-0134-4D8F-805B-1FF1DEA12784}"/>
    <dgm:cxn modelId="{0B00B815-98C7-4239-802C-81C85E1F1AE0}" srcId="{77D4D3B3-EF1F-4A62-B011-054C40522FBD}" destId="{F4BFF5BC-7B2A-4948-AE70-15EAB3D8F16A}" srcOrd="2" destOrd="0" parTransId="{B2173AB2-D8EF-42D8-83D1-971C586B2D0F}" sibTransId="{4569EE31-DAA0-45F6-96B3-0EE55C4D50E5}"/>
    <dgm:cxn modelId="{7DB82817-2B59-4518-AC99-0147350C0145}" srcId="{77D4D3B3-EF1F-4A62-B011-054C40522FBD}" destId="{3F10CE09-7D9D-4ED8-855C-174B5C79198F}" srcOrd="3" destOrd="0" parTransId="{B0785B47-F77D-4B8B-A926-49D4020B3F73}" sibTransId="{CCEF86D9-CE71-462D-AB14-60C6089207E5}"/>
    <dgm:cxn modelId="{5ACC3620-6141-4FB8-97CB-F999C87096E3}" srcId="{77D4D3B3-EF1F-4A62-B011-054C40522FBD}" destId="{02659EE5-71E1-4F5C-BCD3-7F368865BB6E}" srcOrd="4" destOrd="0" parTransId="{C41E8499-467D-4243-A295-1E965286199E}" sibTransId="{E8A9035F-FB9D-4F81-9581-BFC15C124461}"/>
    <dgm:cxn modelId="{C0C8F5EF-3C65-4332-8EE3-096B8A77EB12}" type="presOf" srcId="{77D4D3B3-EF1F-4A62-B011-054C40522FBD}" destId="{4E34A9AA-5AC9-4B79-83E9-0FA3A3389EEF}" srcOrd="0" destOrd="0" presId="urn:microsoft.com/office/officeart/2005/8/layout/funnel1"/>
    <dgm:cxn modelId="{169873A0-2B12-468B-B67B-2D4408DDE8DD}" type="presOf" srcId="{F4BFF5BC-7B2A-4948-AE70-15EAB3D8F16A}" destId="{8194547C-351C-429D-9BAE-C40DA62CB484}" srcOrd="0" destOrd="0" presId="urn:microsoft.com/office/officeart/2005/8/layout/funnel1"/>
    <dgm:cxn modelId="{46E9CF9F-4277-44A0-AED8-F7B136990F8B}" type="presOf" srcId="{31DFE5C7-15D9-464E-86C0-12CDAE9B600F}" destId="{51A12D70-3631-42AF-A53D-BAB65D6A9082}" srcOrd="0" destOrd="0" presId="urn:microsoft.com/office/officeart/2005/8/layout/funnel1"/>
    <dgm:cxn modelId="{7EB9B372-FAA2-405E-A0CF-8E73D53CC4B1}" type="presParOf" srcId="{4E34A9AA-5AC9-4B79-83E9-0FA3A3389EEF}" destId="{B6BCEB6E-53A4-4257-8AD6-D36E1E466842}" srcOrd="0" destOrd="0" presId="urn:microsoft.com/office/officeart/2005/8/layout/funnel1"/>
    <dgm:cxn modelId="{9DA42031-DD27-4636-9E7E-5959A6697B15}" type="presParOf" srcId="{4E34A9AA-5AC9-4B79-83E9-0FA3A3389EEF}" destId="{2717392E-343E-4994-B46B-E2DBFB1BBFCA}" srcOrd="1" destOrd="0" presId="urn:microsoft.com/office/officeart/2005/8/layout/funnel1"/>
    <dgm:cxn modelId="{5E1F7F9D-AF4B-4EA5-A938-734901FD70B2}" type="presParOf" srcId="{4E34A9AA-5AC9-4B79-83E9-0FA3A3389EEF}" destId="{608E5F55-53F9-4144-A16C-E196B5B801FF}" srcOrd="2" destOrd="0" presId="urn:microsoft.com/office/officeart/2005/8/layout/funnel1"/>
    <dgm:cxn modelId="{E764D2E9-FA6A-41D8-B6EF-4261F0B312C4}" type="presParOf" srcId="{4E34A9AA-5AC9-4B79-83E9-0FA3A3389EEF}" destId="{8194547C-351C-429D-9BAE-C40DA62CB484}" srcOrd="3" destOrd="0" presId="urn:microsoft.com/office/officeart/2005/8/layout/funnel1"/>
    <dgm:cxn modelId="{A6BF3C75-DDFA-40D0-BBBA-A5E4301EE816}" type="presParOf" srcId="{4E34A9AA-5AC9-4B79-83E9-0FA3A3389EEF}" destId="{9C952C2B-6E49-4A49-A817-47A0F033ADD2}" srcOrd="4" destOrd="0" presId="urn:microsoft.com/office/officeart/2005/8/layout/funnel1"/>
    <dgm:cxn modelId="{78060C6A-892B-40BA-A95C-1BF99152DE49}" type="presParOf" srcId="{4E34A9AA-5AC9-4B79-83E9-0FA3A3389EEF}" destId="{51A12D70-3631-42AF-A53D-BAB65D6A9082}" srcOrd="5" destOrd="0" presId="urn:microsoft.com/office/officeart/2005/8/layout/funnel1"/>
    <dgm:cxn modelId="{1814490C-45F1-417A-8812-65FE4EC777A9}" type="presParOf" srcId="{4E34A9AA-5AC9-4B79-83E9-0FA3A3389EEF}" destId="{C7DC810C-9387-447A-B4C9-BD2F5755280C}"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6B777C-044E-411A-92EA-FCC8A295B280}" type="doc">
      <dgm:prSet loTypeId="urn:microsoft.com/office/officeart/2008/layout/LinedList" loCatId="list" qsTypeId="urn:microsoft.com/office/officeart/2005/8/quickstyle/3d2" qsCatId="3D" csTypeId="urn:microsoft.com/office/officeart/2005/8/colors/accent1_2" csCatId="accent1" phldr="1"/>
      <dgm:spPr/>
      <dgm:t>
        <a:bodyPr/>
        <a:lstStyle/>
        <a:p>
          <a:endParaRPr lang="en-US"/>
        </a:p>
      </dgm:t>
    </dgm:pt>
    <dgm:pt modelId="{90D54491-C607-47EA-8644-A9219C5FAFBC}">
      <dgm:prSet custT="1"/>
      <dgm:spPr/>
      <dgm:t>
        <a:bodyPr/>
        <a:lstStyle/>
        <a:p>
          <a:pPr algn="ctr" rtl="0"/>
          <a:r>
            <a:rPr lang="en-US" sz="2100" b="1" dirty="0"/>
            <a:t>“Volunteer citizen advisory boards are an integral part of American local government.”   </a:t>
          </a:r>
        </a:p>
        <a:p>
          <a:pPr algn="r" rtl="0"/>
          <a:r>
            <a:rPr lang="en-US" sz="1400" dirty="0"/>
            <a:t>Municipal Research and Services Center</a:t>
          </a:r>
          <a:r>
            <a:rPr lang="en-US" sz="1400" b="1" dirty="0"/>
            <a:t>                              </a:t>
          </a:r>
          <a:endParaRPr lang="en-US" sz="1400" dirty="0"/>
        </a:p>
      </dgm:t>
    </dgm:pt>
    <dgm:pt modelId="{579F9F92-4EBC-4C2A-A59C-81380089A924}" type="parTrans" cxnId="{CDAE3B2B-DEF5-4E44-80BD-8291151107D9}">
      <dgm:prSet/>
      <dgm:spPr/>
      <dgm:t>
        <a:bodyPr/>
        <a:lstStyle/>
        <a:p>
          <a:endParaRPr lang="en-US"/>
        </a:p>
      </dgm:t>
    </dgm:pt>
    <dgm:pt modelId="{398D3143-ECC0-46F8-A186-8B2F905D1912}" type="sibTrans" cxnId="{CDAE3B2B-DEF5-4E44-80BD-8291151107D9}">
      <dgm:prSet/>
      <dgm:spPr/>
      <dgm:t>
        <a:bodyPr/>
        <a:lstStyle/>
        <a:p>
          <a:endParaRPr lang="en-US"/>
        </a:p>
      </dgm:t>
    </dgm:pt>
    <dgm:pt modelId="{BFEC15FC-8500-48E7-977E-72CA15E07DC7}">
      <dgm:prSet custT="1"/>
      <dgm:spPr/>
      <dgm:t>
        <a:bodyPr/>
        <a:lstStyle/>
        <a:p>
          <a:pPr rtl="0"/>
          <a:endParaRPr lang="en-US" sz="1500" dirty="0"/>
        </a:p>
        <a:p>
          <a:pPr rtl="0"/>
          <a:r>
            <a:rPr lang="en-US" sz="2000" dirty="0"/>
            <a:t>provide judicious advice from a stakeholders perspective</a:t>
          </a:r>
          <a:r>
            <a:rPr lang="en-US" sz="1500" dirty="0"/>
            <a:t> </a:t>
          </a:r>
        </a:p>
      </dgm:t>
    </dgm:pt>
    <dgm:pt modelId="{22DA32F7-728B-408E-8334-BF50CB745FBB}" type="parTrans" cxnId="{B6A80B8C-1A98-4460-BEB8-445820DFF644}">
      <dgm:prSet/>
      <dgm:spPr/>
      <dgm:t>
        <a:bodyPr/>
        <a:lstStyle/>
        <a:p>
          <a:endParaRPr lang="en-US"/>
        </a:p>
      </dgm:t>
    </dgm:pt>
    <dgm:pt modelId="{884603C4-C832-4A18-932B-180E7F26D1F7}" type="sibTrans" cxnId="{B6A80B8C-1A98-4460-BEB8-445820DFF644}">
      <dgm:prSet/>
      <dgm:spPr/>
      <dgm:t>
        <a:bodyPr/>
        <a:lstStyle/>
        <a:p>
          <a:endParaRPr lang="en-US"/>
        </a:p>
      </dgm:t>
    </dgm:pt>
    <dgm:pt modelId="{3466949B-47FC-4A38-B1DD-8A0419AE4F1F}">
      <dgm:prSet custT="1"/>
      <dgm:spPr/>
      <dgm:t>
        <a:bodyPr/>
        <a:lstStyle/>
        <a:p>
          <a:pPr rtl="0"/>
          <a:r>
            <a:rPr lang="en-US" sz="2000" dirty="0"/>
            <a:t>formulate, and forward well-developed, thoughtful recommendations to the legislative body</a:t>
          </a:r>
        </a:p>
      </dgm:t>
    </dgm:pt>
    <dgm:pt modelId="{64BB9C7C-4F23-4138-B51F-F184D9914822}" type="parTrans" cxnId="{90A716B9-DE83-4C63-A816-B2B586AACA20}">
      <dgm:prSet/>
      <dgm:spPr/>
      <dgm:t>
        <a:bodyPr/>
        <a:lstStyle/>
        <a:p>
          <a:endParaRPr lang="en-US"/>
        </a:p>
      </dgm:t>
    </dgm:pt>
    <dgm:pt modelId="{EEC95796-EB0C-4897-A888-C4F80C78940D}" type="sibTrans" cxnId="{90A716B9-DE83-4C63-A816-B2B586AACA20}">
      <dgm:prSet/>
      <dgm:spPr/>
      <dgm:t>
        <a:bodyPr/>
        <a:lstStyle/>
        <a:p>
          <a:endParaRPr lang="en-US"/>
        </a:p>
      </dgm:t>
    </dgm:pt>
    <dgm:pt modelId="{DA944EE7-F108-49BE-BDD8-0E3DA44FE8DD}">
      <dgm:prSet custT="1"/>
      <dgm:spPr/>
      <dgm:t>
        <a:bodyPr/>
        <a:lstStyle/>
        <a:p>
          <a:pPr rtl="0"/>
          <a:r>
            <a:rPr lang="en-US" sz="2000" dirty="0"/>
            <a:t>study  critical issues, taking public testimony, performing independent research</a:t>
          </a:r>
        </a:p>
      </dgm:t>
    </dgm:pt>
    <dgm:pt modelId="{EF79C762-4EC3-4091-A650-62A0D656F49A}" type="parTrans" cxnId="{F993D49F-AAC8-4026-9AD9-F0769847ABE9}">
      <dgm:prSet/>
      <dgm:spPr/>
      <dgm:t>
        <a:bodyPr/>
        <a:lstStyle/>
        <a:p>
          <a:endParaRPr lang="en-US"/>
        </a:p>
      </dgm:t>
    </dgm:pt>
    <dgm:pt modelId="{6AA5D3C0-4621-452E-9C07-73BE6C422D8D}" type="sibTrans" cxnId="{F993D49F-AAC8-4026-9AD9-F0769847ABE9}">
      <dgm:prSet/>
      <dgm:spPr/>
      <dgm:t>
        <a:bodyPr/>
        <a:lstStyle/>
        <a:p>
          <a:endParaRPr lang="en-US"/>
        </a:p>
      </dgm:t>
    </dgm:pt>
    <dgm:pt modelId="{935B3E6D-AC24-41FA-A55B-5619B062D8E2}">
      <dgm:prSet custT="1"/>
      <dgm:spPr/>
      <dgm:t>
        <a:bodyPr/>
        <a:lstStyle/>
        <a:p>
          <a:pPr algn="l" rtl="0">
            <a:spcAft>
              <a:spcPts val="0"/>
            </a:spcAft>
          </a:pPr>
          <a:r>
            <a:rPr lang="en-US" sz="2000" dirty="0"/>
            <a:t>Review staff reports and recommendations</a:t>
          </a:r>
        </a:p>
        <a:p>
          <a:pPr algn="l" rtl="0">
            <a:spcAft>
              <a:spcPts val="0"/>
            </a:spcAft>
          </a:pPr>
          <a:endParaRPr lang="en-US" sz="2000" dirty="0"/>
        </a:p>
        <a:p>
          <a:pPr algn="l">
            <a:spcAft>
              <a:spcPts val="0"/>
            </a:spcAft>
          </a:pPr>
          <a:r>
            <a:rPr lang="en-US" sz="2000" dirty="0"/>
            <a:t>Advice does not have to be accepted but it needs to be recognized if proper respect and consideration is given to the members.</a:t>
          </a:r>
        </a:p>
      </dgm:t>
    </dgm:pt>
    <dgm:pt modelId="{D96E3ECF-24A4-421A-A3F2-4C73DF654663}" type="parTrans" cxnId="{89E066A8-0735-4C4D-899E-39A7490CF866}">
      <dgm:prSet/>
      <dgm:spPr/>
      <dgm:t>
        <a:bodyPr/>
        <a:lstStyle/>
        <a:p>
          <a:endParaRPr lang="en-US"/>
        </a:p>
      </dgm:t>
    </dgm:pt>
    <dgm:pt modelId="{44A8CB6D-CBCC-430E-BC42-64355E9FCAD0}" type="sibTrans" cxnId="{89E066A8-0735-4C4D-899E-39A7490CF866}">
      <dgm:prSet/>
      <dgm:spPr/>
      <dgm:t>
        <a:bodyPr/>
        <a:lstStyle/>
        <a:p>
          <a:endParaRPr lang="en-US"/>
        </a:p>
      </dgm:t>
    </dgm:pt>
    <dgm:pt modelId="{6E9AD4E9-2704-40F3-93C2-5F738F9817EA}">
      <dgm:prSet/>
      <dgm:spPr/>
      <dgm:t>
        <a:bodyPr/>
        <a:lstStyle/>
        <a:p>
          <a:pPr rtl="0"/>
          <a:endParaRPr lang="en-US" dirty="0"/>
        </a:p>
      </dgm:t>
    </dgm:pt>
    <dgm:pt modelId="{B4C226EB-DC20-4AD2-90E7-4CC2A41EFBEB}" type="parTrans" cxnId="{D69D68BC-0BF3-4C6B-B61D-FE987FD70B10}">
      <dgm:prSet/>
      <dgm:spPr/>
      <dgm:t>
        <a:bodyPr/>
        <a:lstStyle/>
        <a:p>
          <a:endParaRPr lang="en-US"/>
        </a:p>
      </dgm:t>
    </dgm:pt>
    <dgm:pt modelId="{4A2974D5-7767-4C90-A33C-14E67BEF2F84}" type="sibTrans" cxnId="{D69D68BC-0BF3-4C6B-B61D-FE987FD70B10}">
      <dgm:prSet/>
      <dgm:spPr/>
      <dgm:t>
        <a:bodyPr/>
        <a:lstStyle/>
        <a:p>
          <a:endParaRPr lang="en-US"/>
        </a:p>
      </dgm:t>
    </dgm:pt>
    <dgm:pt modelId="{CA4681D4-A967-49C9-8EAB-A8B11B759B17}">
      <dgm:prSet/>
      <dgm:spPr/>
      <dgm:t>
        <a:bodyPr/>
        <a:lstStyle/>
        <a:p>
          <a:pPr rtl="0"/>
          <a:endParaRPr lang="en-US" dirty="0"/>
        </a:p>
      </dgm:t>
    </dgm:pt>
    <dgm:pt modelId="{AAD74B94-2813-42D3-9AA2-6464137A4FDD}" type="sibTrans" cxnId="{D30590EA-CE2F-4513-8465-A5D8910A89BC}">
      <dgm:prSet/>
      <dgm:spPr/>
      <dgm:t>
        <a:bodyPr/>
        <a:lstStyle/>
        <a:p>
          <a:endParaRPr lang="en-US"/>
        </a:p>
      </dgm:t>
    </dgm:pt>
    <dgm:pt modelId="{30616A09-C1F8-41D0-B076-4F07E18284A6}" type="parTrans" cxnId="{D30590EA-CE2F-4513-8465-A5D8910A89BC}">
      <dgm:prSet/>
      <dgm:spPr/>
      <dgm:t>
        <a:bodyPr/>
        <a:lstStyle/>
        <a:p>
          <a:endParaRPr lang="en-US"/>
        </a:p>
      </dgm:t>
    </dgm:pt>
    <dgm:pt modelId="{C25335ED-8AD5-4A56-8302-2931928068D3}" type="pres">
      <dgm:prSet presAssocID="{0A6B777C-044E-411A-92EA-FCC8A295B280}" presName="vert0" presStyleCnt="0">
        <dgm:presLayoutVars>
          <dgm:dir/>
          <dgm:animOne val="branch"/>
          <dgm:animLvl val="lvl"/>
        </dgm:presLayoutVars>
      </dgm:prSet>
      <dgm:spPr/>
      <dgm:t>
        <a:bodyPr/>
        <a:lstStyle/>
        <a:p>
          <a:endParaRPr lang="en-US"/>
        </a:p>
      </dgm:t>
    </dgm:pt>
    <dgm:pt modelId="{3F2C3F3C-D35D-4708-9719-E6E264ADBE42}" type="pres">
      <dgm:prSet presAssocID="{90D54491-C607-47EA-8644-A9219C5FAFBC}" presName="thickLine" presStyleLbl="alignNode1" presStyleIdx="0" presStyleCnt="3"/>
      <dgm:spPr/>
    </dgm:pt>
    <dgm:pt modelId="{9B9950AC-F766-4D06-9662-2CB24F5A8041}" type="pres">
      <dgm:prSet presAssocID="{90D54491-C607-47EA-8644-A9219C5FAFBC}" presName="horz1" presStyleCnt="0"/>
      <dgm:spPr/>
    </dgm:pt>
    <dgm:pt modelId="{74AF2E26-29EA-4FC2-BB39-AD309686F152}" type="pres">
      <dgm:prSet presAssocID="{90D54491-C607-47EA-8644-A9219C5FAFBC}" presName="tx1" presStyleLbl="revTx" presStyleIdx="0" presStyleCnt="7" custScaleX="500000" custScaleY="31158" custLinFactNeighborX="9259" custLinFactNeighborY="-2604"/>
      <dgm:spPr/>
      <dgm:t>
        <a:bodyPr/>
        <a:lstStyle/>
        <a:p>
          <a:endParaRPr lang="en-US"/>
        </a:p>
      </dgm:t>
    </dgm:pt>
    <dgm:pt modelId="{F6FA0A2E-FADA-4774-AD3C-3548CAF2A337}" type="pres">
      <dgm:prSet presAssocID="{90D54491-C607-47EA-8644-A9219C5FAFBC}" presName="vert1" presStyleCnt="0"/>
      <dgm:spPr/>
    </dgm:pt>
    <dgm:pt modelId="{A77F5BEB-5690-4119-980A-305343834A36}" type="pres">
      <dgm:prSet presAssocID="{CA4681D4-A967-49C9-8EAB-A8B11B759B17}" presName="thickLine" presStyleLbl="alignNode1" presStyleIdx="1" presStyleCnt="3"/>
      <dgm:spPr/>
    </dgm:pt>
    <dgm:pt modelId="{50BA35E0-B3EE-4189-8BDF-13B5B1FDB242}" type="pres">
      <dgm:prSet presAssocID="{CA4681D4-A967-49C9-8EAB-A8B11B759B17}" presName="horz1" presStyleCnt="0"/>
      <dgm:spPr/>
    </dgm:pt>
    <dgm:pt modelId="{FF1AAADF-1894-4B91-977D-5AEE1DB1E6EF}" type="pres">
      <dgm:prSet presAssocID="{CA4681D4-A967-49C9-8EAB-A8B11B759B17}" presName="tx1" presStyleLbl="revTx" presStyleIdx="1" presStyleCnt="7"/>
      <dgm:spPr/>
      <dgm:t>
        <a:bodyPr/>
        <a:lstStyle/>
        <a:p>
          <a:endParaRPr lang="en-US"/>
        </a:p>
      </dgm:t>
    </dgm:pt>
    <dgm:pt modelId="{4B91941E-A317-482D-B3D3-07AA0680D69D}" type="pres">
      <dgm:prSet presAssocID="{CA4681D4-A967-49C9-8EAB-A8B11B759B17}" presName="vert1" presStyleCnt="0"/>
      <dgm:spPr/>
    </dgm:pt>
    <dgm:pt modelId="{8F46C6D4-89E0-46C3-9803-E17B4CA196FF}" type="pres">
      <dgm:prSet presAssocID="{BFEC15FC-8500-48E7-977E-72CA15E07DC7}" presName="vertSpace2a" presStyleCnt="0"/>
      <dgm:spPr/>
    </dgm:pt>
    <dgm:pt modelId="{245806B1-A2FF-4CC9-BB60-CCF9081E2C9B}" type="pres">
      <dgm:prSet presAssocID="{BFEC15FC-8500-48E7-977E-72CA15E07DC7}" presName="horz2" presStyleCnt="0"/>
      <dgm:spPr/>
    </dgm:pt>
    <dgm:pt modelId="{D4EBBCC7-15DA-448D-87DD-AC080C460D24}" type="pres">
      <dgm:prSet presAssocID="{BFEC15FC-8500-48E7-977E-72CA15E07DC7}" presName="horzSpace2" presStyleCnt="0"/>
      <dgm:spPr/>
    </dgm:pt>
    <dgm:pt modelId="{088E0613-FC43-4981-B077-A668C1500F42}" type="pres">
      <dgm:prSet presAssocID="{BFEC15FC-8500-48E7-977E-72CA15E07DC7}" presName="tx2" presStyleLbl="revTx" presStyleIdx="2" presStyleCnt="7"/>
      <dgm:spPr/>
      <dgm:t>
        <a:bodyPr/>
        <a:lstStyle/>
        <a:p>
          <a:endParaRPr lang="en-US"/>
        </a:p>
      </dgm:t>
    </dgm:pt>
    <dgm:pt modelId="{B267F223-54B9-41FF-AAA1-09E0536F264D}" type="pres">
      <dgm:prSet presAssocID="{BFEC15FC-8500-48E7-977E-72CA15E07DC7}" presName="vert2" presStyleCnt="0"/>
      <dgm:spPr/>
    </dgm:pt>
    <dgm:pt modelId="{A3E8D0A0-C3BF-4DF1-B9EE-15C7B4750E4F}" type="pres">
      <dgm:prSet presAssocID="{BFEC15FC-8500-48E7-977E-72CA15E07DC7}" presName="thinLine2b" presStyleLbl="callout" presStyleIdx="0" presStyleCnt="4"/>
      <dgm:spPr/>
    </dgm:pt>
    <dgm:pt modelId="{83DE2A40-DBF0-45D5-83B5-3A65F0C5A159}" type="pres">
      <dgm:prSet presAssocID="{BFEC15FC-8500-48E7-977E-72CA15E07DC7}" presName="vertSpace2b" presStyleCnt="0"/>
      <dgm:spPr/>
    </dgm:pt>
    <dgm:pt modelId="{6C8A8098-5225-44F5-A7F0-B833780A1713}" type="pres">
      <dgm:prSet presAssocID="{3466949B-47FC-4A38-B1DD-8A0419AE4F1F}" presName="horz2" presStyleCnt="0"/>
      <dgm:spPr/>
    </dgm:pt>
    <dgm:pt modelId="{60326C78-0059-4C1D-82ED-40EA5FFAFCCB}" type="pres">
      <dgm:prSet presAssocID="{3466949B-47FC-4A38-B1DD-8A0419AE4F1F}" presName="horzSpace2" presStyleCnt="0"/>
      <dgm:spPr/>
    </dgm:pt>
    <dgm:pt modelId="{9B330DA2-E52C-44A0-8A5E-358D85A5A419}" type="pres">
      <dgm:prSet presAssocID="{3466949B-47FC-4A38-B1DD-8A0419AE4F1F}" presName="tx2" presStyleLbl="revTx" presStyleIdx="3" presStyleCnt="7"/>
      <dgm:spPr/>
      <dgm:t>
        <a:bodyPr/>
        <a:lstStyle/>
        <a:p>
          <a:endParaRPr lang="en-US"/>
        </a:p>
      </dgm:t>
    </dgm:pt>
    <dgm:pt modelId="{5BF80AA1-9B32-4B1B-948C-FA35CC2FFCF5}" type="pres">
      <dgm:prSet presAssocID="{3466949B-47FC-4A38-B1DD-8A0419AE4F1F}" presName="vert2" presStyleCnt="0"/>
      <dgm:spPr/>
    </dgm:pt>
    <dgm:pt modelId="{CEFEAD1C-EB26-4EF1-BEC4-934FF7DD2E3D}" type="pres">
      <dgm:prSet presAssocID="{3466949B-47FC-4A38-B1DD-8A0419AE4F1F}" presName="thinLine2b" presStyleLbl="callout" presStyleIdx="1" presStyleCnt="4"/>
      <dgm:spPr/>
    </dgm:pt>
    <dgm:pt modelId="{CB676037-59CA-45A8-A706-A5C4A7498AA2}" type="pres">
      <dgm:prSet presAssocID="{3466949B-47FC-4A38-B1DD-8A0419AE4F1F}" presName="vertSpace2b" presStyleCnt="0"/>
      <dgm:spPr/>
    </dgm:pt>
    <dgm:pt modelId="{AC05BEF2-0AE8-4619-8FC1-738B68DC417A}" type="pres">
      <dgm:prSet presAssocID="{DA944EE7-F108-49BE-BDD8-0E3DA44FE8DD}" presName="horz2" presStyleCnt="0"/>
      <dgm:spPr/>
    </dgm:pt>
    <dgm:pt modelId="{025C3147-749C-4123-A34F-148CB2699674}" type="pres">
      <dgm:prSet presAssocID="{DA944EE7-F108-49BE-BDD8-0E3DA44FE8DD}" presName="horzSpace2" presStyleCnt="0"/>
      <dgm:spPr/>
    </dgm:pt>
    <dgm:pt modelId="{647497B2-11A5-4D51-AE19-42A3C9316274}" type="pres">
      <dgm:prSet presAssocID="{DA944EE7-F108-49BE-BDD8-0E3DA44FE8DD}" presName="tx2" presStyleLbl="revTx" presStyleIdx="4" presStyleCnt="7"/>
      <dgm:spPr/>
      <dgm:t>
        <a:bodyPr/>
        <a:lstStyle/>
        <a:p>
          <a:endParaRPr lang="en-US"/>
        </a:p>
      </dgm:t>
    </dgm:pt>
    <dgm:pt modelId="{C4A37611-EEEE-4430-9D31-E0716C0DC0E2}" type="pres">
      <dgm:prSet presAssocID="{DA944EE7-F108-49BE-BDD8-0E3DA44FE8DD}" presName="vert2" presStyleCnt="0"/>
      <dgm:spPr/>
    </dgm:pt>
    <dgm:pt modelId="{90DDE14B-4C29-472E-86D9-A44FA47EC488}" type="pres">
      <dgm:prSet presAssocID="{DA944EE7-F108-49BE-BDD8-0E3DA44FE8DD}" presName="thinLine2b" presStyleLbl="callout" presStyleIdx="2" presStyleCnt="4"/>
      <dgm:spPr/>
    </dgm:pt>
    <dgm:pt modelId="{8C63A2CE-CAB5-4382-829B-0F0448D50B0A}" type="pres">
      <dgm:prSet presAssocID="{DA944EE7-F108-49BE-BDD8-0E3DA44FE8DD}" presName="vertSpace2b" presStyleCnt="0"/>
      <dgm:spPr/>
    </dgm:pt>
    <dgm:pt modelId="{769AC8D5-F7D1-4BDB-8A62-A3C5CB73BF4B}" type="pres">
      <dgm:prSet presAssocID="{935B3E6D-AC24-41FA-A55B-5619B062D8E2}" presName="horz2" presStyleCnt="0"/>
      <dgm:spPr/>
    </dgm:pt>
    <dgm:pt modelId="{020D0842-3C7B-41CB-AB62-11F6649C1BB6}" type="pres">
      <dgm:prSet presAssocID="{935B3E6D-AC24-41FA-A55B-5619B062D8E2}" presName="horzSpace2" presStyleCnt="0"/>
      <dgm:spPr/>
    </dgm:pt>
    <dgm:pt modelId="{976817D4-999B-4354-BB5A-298C5E797327}" type="pres">
      <dgm:prSet presAssocID="{935B3E6D-AC24-41FA-A55B-5619B062D8E2}" presName="tx2" presStyleLbl="revTx" presStyleIdx="5" presStyleCnt="7" custScaleY="44003"/>
      <dgm:spPr/>
      <dgm:t>
        <a:bodyPr/>
        <a:lstStyle/>
        <a:p>
          <a:endParaRPr lang="en-US"/>
        </a:p>
      </dgm:t>
    </dgm:pt>
    <dgm:pt modelId="{180210AD-1455-4410-BEFE-C196D2E2BA21}" type="pres">
      <dgm:prSet presAssocID="{935B3E6D-AC24-41FA-A55B-5619B062D8E2}" presName="vert2" presStyleCnt="0"/>
      <dgm:spPr/>
    </dgm:pt>
    <dgm:pt modelId="{AC94CAED-2BFC-4BC6-9F83-FFAA7E91F547}" type="pres">
      <dgm:prSet presAssocID="{935B3E6D-AC24-41FA-A55B-5619B062D8E2}" presName="thinLine2b" presStyleLbl="callout" presStyleIdx="3" presStyleCnt="4"/>
      <dgm:spPr/>
    </dgm:pt>
    <dgm:pt modelId="{FBFB2802-97CA-4656-B628-24D62FE42E53}" type="pres">
      <dgm:prSet presAssocID="{935B3E6D-AC24-41FA-A55B-5619B062D8E2}" presName="vertSpace2b" presStyleCnt="0"/>
      <dgm:spPr/>
    </dgm:pt>
    <dgm:pt modelId="{B7C6D78B-7C1F-4717-848E-2A3D279D4AE6}" type="pres">
      <dgm:prSet presAssocID="{6E9AD4E9-2704-40F3-93C2-5F738F9817EA}" presName="thickLine" presStyleLbl="alignNode1" presStyleIdx="2" presStyleCnt="3"/>
      <dgm:spPr/>
    </dgm:pt>
    <dgm:pt modelId="{C876CC92-EEFF-4F35-AAD9-F666624D9170}" type="pres">
      <dgm:prSet presAssocID="{6E9AD4E9-2704-40F3-93C2-5F738F9817EA}" presName="horz1" presStyleCnt="0"/>
      <dgm:spPr/>
    </dgm:pt>
    <dgm:pt modelId="{39D534A3-B30B-40A5-914C-B5E2EED4E0B7}" type="pres">
      <dgm:prSet presAssocID="{6E9AD4E9-2704-40F3-93C2-5F738F9817EA}" presName="tx1" presStyleLbl="revTx" presStyleIdx="6" presStyleCnt="7" custScaleX="500000" custScaleY="35297"/>
      <dgm:spPr/>
      <dgm:t>
        <a:bodyPr/>
        <a:lstStyle/>
        <a:p>
          <a:endParaRPr lang="en-US"/>
        </a:p>
      </dgm:t>
    </dgm:pt>
    <dgm:pt modelId="{7F66BB72-3477-4DA5-92A4-F843EA3AE6BF}" type="pres">
      <dgm:prSet presAssocID="{6E9AD4E9-2704-40F3-93C2-5F738F9817EA}" presName="vert1" presStyleCnt="0"/>
      <dgm:spPr/>
    </dgm:pt>
  </dgm:ptLst>
  <dgm:cxnLst>
    <dgm:cxn modelId="{05D24679-4AE0-4FC2-98F2-8A10E8384B80}" type="presOf" srcId="{90D54491-C607-47EA-8644-A9219C5FAFBC}" destId="{74AF2E26-29EA-4FC2-BB39-AD309686F152}" srcOrd="0" destOrd="0" presId="urn:microsoft.com/office/officeart/2008/layout/LinedList"/>
    <dgm:cxn modelId="{D69D68BC-0BF3-4C6B-B61D-FE987FD70B10}" srcId="{0A6B777C-044E-411A-92EA-FCC8A295B280}" destId="{6E9AD4E9-2704-40F3-93C2-5F738F9817EA}" srcOrd="2" destOrd="0" parTransId="{B4C226EB-DC20-4AD2-90E7-4CC2A41EFBEB}" sibTransId="{4A2974D5-7767-4C90-A33C-14E67BEF2F84}"/>
    <dgm:cxn modelId="{D30590EA-CE2F-4513-8465-A5D8910A89BC}" srcId="{0A6B777C-044E-411A-92EA-FCC8A295B280}" destId="{CA4681D4-A967-49C9-8EAB-A8B11B759B17}" srcOrd="1" destOrd="0" parTransId="{30616A09-C1F8-41D0-B076-4F07E18284A6}" sibTransId="{AAD74B94-2813-42D3-9AA2-6464137A4FDD}"/>
    <dgm:cxn modelId="{CDAE3B2B-DEF5-4E44-80BD-8291151107D9}" srcId="{0A6B777C-044E-411A-92EA-FCC8A295B280}" destId="{90D54491-C607-47EA-8644-A9219C5FAFBC}" srcOrd="0" destOrd="0" parTransId="{579F9F92-4EBC-4C2A-A59C-81380089A924}" sibTransId="{398D3143-ECC0-46F8-A186-8B2F905D1912}"/>
    <dgm:cxn modelId="{1A16844C-10FB-48B0-B9E7-A09C9DCA18E2}" type="presOf" srcId="{0A6B777C-044E-411A-92EA-FCC8A295B280}" destId="{C25335ED-8AD5-4A56-8302-2931928068D3}" srcOrd="0" destOrd="0" presId="urn:microsoft.com/office/officeart/2008/layout/LinedList"/>
    <dgm:cxn modelId="{F993D49F-AAC8-4026-9AD9-F0769847ABE9}" srcId="{CA4681D4-A967-49C9-8EAB-A8B11B759B17}" destId="{DA944EE7-F108-49BE-BDD8-0E3DA44FE8DD}" srcOrd="2" destOrd="0" parTransId="{EF79C762-4EC3-4091-A650-62A0D656F49A}" sibTransId="{6AA5D3C0-4621-452E-9C07-73BE6C422D8D}"/>
    <dgm:cxn modelId="{5F8827ED-7ED7-4872-AD6C-E4F71E5BCB14}" type="presOf" srcId="{CA4681D4-A967-49C9-8EAB-A8B11B759B17}" destId="{FF1AAADF-1894-4B91-977D-5AEE1DB1E6EF}" srcOrd="0" destOrd="0" presId="urn:microsoft.com/office/officeart/2008/layout/LinedList"/>
    <dgm:cxn modelId="{B6A80B8C-1A98-4460-BEB8-445820DFF644}" srcId="{CA4681D4-A967-49C9-8EAB-A8B11B759B17}" destId="{BFEC15FC-8500-48E7-977E-72CA15E07DC7}" srcOrd="0" destOrd="0" parTransId="{22DA32F7-728B-408E-8334-BF50CB745FBB}" sibTransId="{884603C4-C832-4A18-932B-180E7F26D1F7}"/>
    <dgm:cxn modelId="{89E066A8-0735-4C4D-899E-39A7490CF866}" srcId="{CA4681D4-A967-49C9-8EAB-A8B11B759B17}" destId="{935B3E6D-AC24-41FA-A55B-5619B062D8E2}" srcOrd="3" destOrd="0" parTransId="{D96E3ECF-24A4-421A-A3F2-4C73DF654663}" sibTransId="{44A8CB6D-CBCC-430E-BC42-64355E9FCAD0}"/>
    <dgm:cxn modelId="{3E8C71FC-6627-4591-9D05-44864C78C783}" type="presOf" srcId="{935B3E6D-AC24-41FA-A55B-5619B062D8E2}" destId="{976817D4-999B-4354-BB5A-298C5E797327}" srcOrd="0" destOrd="0" presId="urn:microsoft.com/office/officeart/2008/layout/LinedList"/>
    <dgm:cxn modelId="{A17E1283-1BEB-4CF4-A1B6-CE60F61801FF}" type="presOf" srcId="{DA944EE7-F108-49BE-BDD8-0E3DA44FE8DD}" destId="{647497B2-11A5-4D51-AE19-42A3C9316274}" srcOrd="0" destOrd="0" presId="urn:microsoft.com/office/officeart/2008/layout/LinedList"/>
    <dgm:cxn modelId="{90A716B9-DE83-4C63-A816-B2B586AACA20}" srcId="{CA4681D4-A967-49C9-8EAB-A8B11B759B17}" destId="{3466949B-47FC-4A38-B1DD-8A0419AE4F1F}" srcOrd="1" destOrd="0" parTransId="{64BB9C7C-4F23-4138-B51F-F184D9914822}" sibTransId="{EEC95796-EB0C-4897-A888-C4F80C78940D}"/>
    <dgm:cxn modelId="{01D26E69-0640-4A71-8CA5-E5553AC0FA7A}" type="presOf" srcId="{BFEC15FC-8500-48E7-977E-72CA15E07DC7}" destId="{088E0613-FC43-4981-B077-A668C1500F42}" srcOrd="0" destOrd="0" presId="urn:microsoft.com/office/officeart/2008/layout/LinedList"/>
    <dgm:cxn modelId="{BC738467-C769-47A1-9D45-4A9D56568700}" type="presOf" srcId="{3466949B-47FC-4A38-B1DD-8A0419AE4F1F}" destId="{9B330DA2-E52C-44A0-8A5E-358D85A5A419}" srcOrd="0" destOrd="0" presId="urn:microsoft.com/office/officeart/2008/layout/LinedList"/>
    <dgm:cxn modelId="{436F7D7C-D14B-4CD5-BE57-4E491833CAAC}" type="presOf" srcId="{6E9AD4E9-2704-40F3-93C2-5F738F9817EA}" destId="{39D534A3-B30B-40A5-914C-B5E2EED4E0B7}" srcOrd="0" destOrd="0" presId="urn:microsoft.com/office/officeart/2008/layout/LinedList"/>
    <dgm:cxn modelId="{2CA212C9-2822-447F-A974-4F6799B0A207}" type="presParOf" srcId="{C25335ED-8AD5-4A56-8302-2931928068D3}" destId="{3F2C3F3C-D35D-4708-9719-E6E264ADBE42}" srcOrd="0" destOrd="0" presId="urn:microsoft.com/office/officeart/2008/layout/LinedList"/>
    <dgm:cxn modelId="{CEEC4F8A-61E8-4B54-AB7C-431362D287E7}" type="presParOf" srcId="{C25335ED-8AD5-4A56-8302-2931928068D3}" destId="{9B9950AC-F766-4D06-9662-2CB24F5A8041}" srcOrd="1" destOrd="0" presId="urn:microsoft.com/office/officeart/2008/layout/LinedList"/>
    <dgm:cxn modelId="{42758035-BAF7-45D1-8F1A-FB35E7E659B9}" type="presParOf" srcId="{9B9950AC-F766-4D06-9662-2CB24F5A8041}" destId="{74AF2E26-29EA-4FC2-BB39-AD309686F152}" srcOrd="0" destOrd="0" presId="urn:microsoft.com/office/officeart/2008/layout/LinedList"/>
    <dgm:cxn modelId="{BDD66165-DD83-4D79-9AA0-2EDDE54BD7AD}" type="presParOf" srcId="{9B9950AC-F766-4D06-9662-2CB24F5A8041}" destId="{F6FA0A2E-FADA-4774-AD3C-3548CAF2A337}" srcOrd="1" destOrd="0" presId="urn:microsoft.com/office/officeart/2008/layout/LinedList"/>
    <dgm:cxn modelId="{201D08FA-30D1-4701-BE18-86F5912DCB5D}" type="presParOf" srcId="{C25335ED-8AD5-4A56-8302-2931928068D3}" destId="{A77F5BEB-5690-4119-980A-305343834A36}" srcOrd="2" destOrd="0" presId="urn:microsoft.com/office/officeart/2008/layout/LinedList"/>
    <dgm:cxn modelId="{BCA8EBC1-A998-4994-B7A9-C0A8AB51F80C}" type="presParOf" srcId="{C25335ED-8AD5-4A56-8302-2931928068D3}" destId="{50BA35E0-B3EE-4189-8BDF-13B5B1FDB242}" srcOrd="3" destOrd="0" presId="urn:microsoft.com/office/officeart/2008/layout/LinedList"/>
    <dgm:cxn modelId="{1F980D85-1215-457F-A78E-B1B949167327}" type="presParOf" srcId="{50BA35E0-B3EE-4189-8BDF-13B5B1FDB242}" destId="{FF1AAADF-1894-4B91-977D-5AEE1DB1E6EF}" srcOrd="0" destOrd="0" presId="urn:microsoft.com/office/officeart/2008/layout/LinedList"/>
    <dgm:cxn modelId="{8D5E27ED-E0E4-49C9-9009-28ACFB76DE83}" type="presParOf" srcId="{50BA35E0-B3EE-4189-8BDF-13B5B1FDB242}" destId="{4B91941E-A317-482D-B3D3-07AA0680D69D}" srcOrd="1" destOrd="0" presId="urn:microsoft.com/office/officeart/2008/layout/LinedList"/>
    <dgm:cxn modelId="{05AF55C7-74EC-4776-9BF6-AD3EC183B5FB}" type="presParOf" srcId="{4B91941E-A317-482D-B3D3-07AA0680D69D}" destId="{8F46C6D4-89E0-46C3-9803-E17B4CA196FF}" srcOrd="0" destOrd="0" presId="urn:microsoft.com/office/officeart/2008/layout/LinedList"/>
    <dgm:cxn modelId="{B3BA341C-D925-45FA-A750-B36CBF04B574}" type="presParOf" srcId="{4B91941E-A317-482D-B3D3-07AA0680D69D}" destId="{245806B1-A2FF-4CC9-BB60-CCF9081E2C9B}" srcOrd="1" destOrd="0" presId="urn:microsoft.com/office/officeart/2008/layout/LinedList"/>
    <dgm:cxn modelId="{E544EDCF-1970-45C4-B57C-9D7E8324AD9F}" type="presParOf" srcId="{245806B1-A2FF-4CC9-BB60-CCF9081E2C9B}" destId="{D4EBBCC7-15DA-448D-87DD-AC080C460D24}" srcOrd="0" destOrd="0" presId="urn:microsoft.com/office/officeart/2008/layout/LinedList"/>
    <dgm:cxn modelId="{7EDF4D3C-7B58-4684-956D-DE55D9A75DE4}" type="presParOf" srcId="{245806B1-A2FF-4CC9-BB60-CCF9081E2C9B}" destId="{088E0613-FC43-4981-B077-A668C1500F42}" srcOrd="1" destOrd="0" presId="urn:microsoft.com/office/officeart/2008/layout/LinedList"/>
    <dgm:cxn modelId="{EFFD409E-F266-4281-B816-D36A4BF1DE85}" type="presParOf" srcId="{245806B1-A2FF-4CC9-BB60-CCF9081E2C9B}" destId="{B267F223-54B9-41FF-AAA1-09E0536F264D}" srcOrd="2" destOrd="0" presId="urn:microsoft.com/office/officeart/2008/layout/LinedList"/>
    <dgm:cxn modelId="{89B17EA4-F069-45C7-82CD-0D8334C28935}" type="presParOf" srcId="{4B91941E-A317-482D-B3D3-07AA0680D69D}" destId="{A3E8D0A0-C3BF-4DF1-B9EE-15C7B4750E4F}" srcOrd="2" destOrd="0" presId="urn:microsoft.com/office/officeart/2008/layout/LinedList"/>
    <dgm:cxn modelId="{A42C50AE-781B-4CEF-AF4D-E0A022BA8CF2}" type="presParOf" srcId="{4B91941E-A317-482D-B3D3-07AA0680D69D}" destId="{83DE2A40-DBF0-45D5-83B5-3A65F0C5A159}" srcOrd="3" destOrd="0" presId="urn:microsoft.com/office/officeart/2008/layout/LinedList"/>
    <dgm:cxn modelId="{B9507FC2-6007-44A9-990E-EB55E87CF7BD}" type="presParOf" srcId="{4B91941E-A317-482D-B3D3-07AA0680D69D}" destId="{6C8A8098-5225-44F5-A7F0-B833780A1713}" srcOrd="4" destOrd="0" presId="urn:microsoft.com/office/officeart/2008/layout/LinedList"/>
    <dgm:cxn modelId="{BE0BE624-D29E-4FEF-A034-A6DDA5960C66}" type="presParOf" srcId="{6C8A8098-5225-44F5-A7F0-B833780A1713}" destId="{60326C78-0059-4C1D-82ED-40EA5FFAFCCB}" srcOrd="0" destOrd="0" presId="urn:microsoft.com/office/officeart/2008/layout/LinedList"/>
    <dgm:cxn modelId="{3AC837CA-B345-4FF0-83D3-74B2571CCA3E}" type="presParOf" srcId="{6C8A8098-5225-44F5-A7F0-B833780A1713}" destId="{9B330DA2-E52C-44A0-8A5E-358D85A5A419}" srcOrd="1" destOrd="0" presId="urn:microsoft.com/office/officeart/2008/layout/LinedList"/>
    <dgm:cxn modelId="{A9B45EC1-CF35-4CE7-A699-7294F1419A7D}" type="presParOf" srcId="{6C8A8098-5225-44F5-A7F0-B833780A1713}" destId="{5BF80AA1-9B32-4B1B-948C-FA35CC2FFCF5}" srcOrd="2" destOrd="0" presId="urn:microsoft.com/office/officeart/2008/layout/LinedList"/>
    <dgm:cxn modelId="{5ECC14B2-FDCF-4A43-B74E-B9D31B11069C}" type="presParOf" srcId="{4B91941E-A317-482D-B3D3-07AA0680D69D}" destId="{CEFEAD1C-EB26-4EF1-BEC4-934FF7DD2E3D}" srcOrd="5" destOrd="0" presId="urn:microsoft.com/office/officeart/2008/layout/LinedList"/>
    <dgm:cxn modelId="{FCC1BC66-58BC-4280-A208-5997BFCCFFBA}" type="presParOf" srcId="{4B91941E-A317-482D-B3D3-07AA0680D69D}" destId="{CB676037-59CA-45A8-A706-A5C4A7498AA2}" srcOrd="6" destOrd="0" presId="urn:microsoft.com/office/officeart/2008/layout/LinedList"/>
    <dgm:cxn modelId="{87E1E26C-5E2B-41BA-95FC-FD384C682133}" type="presParOf" srcId="{4B91941E-A317-482D-B3D3-07AA0680D69D}" destId="{AC05BEF2-0AE8-4619-8FC1-738B68DC417A}" srcOrd="7" destOrd="0" presId="urn:microsoft.com/office/officeart/2008/layout/LinedList"/>
    <dgm:cxn modelId="{3DAF3DDD-584F-49B6-B7E2-82D4E087CC15}" type="presParOf" srcId="{AC05BEF2-0AE8-4619-8FC1-738B68DC417A}" destId="{025C3147-749C-4123-A34F-148CB2699674}" srcOrd="0" destOrd="0" presId="urn:microsoft.com/office/officeart/2008/layout/LinedList"/>
    <dgm:cxn modelId="{141B6C5D-41AB-4A0B-89C2-11D3EAEB8585}" type="presParOf" srcId="{AC05BEF2-0AE8-4619-8FC1-738B68DC417A}" destId="{647497B2-11A5-4D51-AE19-42A3C9316274}" srcOrd="1" destOrd="0" presId="urn:microsoft.com/office/officeart/2008/layout/LinedList"/>
    <dgm:cxn modelId="{EBA5ADAF-38F1-4402-858B-37357D22AB46}" type="presParOf" srcId="{AC05BEF2-0AE8-4619-8FC1-738B68DC417A}" destId="{C4A37611-EEEE-4430-9D31-E0716C0DC0E2}" srcOrd="2" destOrd="0" presId="urn:microsoft.com/office/officeart/2008/layout/LinedList"/>
    <dgm:cxn modelId="{1F8E0B18-B563-4FDA-AB2A-ABBE9B887A3D}" type="presParOf" srcId="{4B91941E-A317-482D-B3D3-07AA0680D69D}" destId="{90DDE14B-4C29-472E-86D9-A44FA47EC488}" srcOrd="8" destOrd="0" presId="urn:microsoft.com/office/officeart/2008/layout/LinedList"/>
    <dgm:cxn modelId="{2667B10A-D422-4E9E-BE50-B97DF50BADA5}" type="presParOf" srcId="{4B91941E-A317-482D-B3D3-07AA0680D69D}" destId="{8C63A2CE-CAB5-4382-829B-0F0448D50B0A}" srcOrd="9" destOrd="0" presId="urn:microsoft.com/office/officeart/2008/layout/LinedList"/>
    <dgm:cxn modelId="{FA22F61E-17FA-48A6-8711-12CB56CA3835}" type="presParOf" srcId="{4B91941E-A317-482D-B3D3-07AA0680D69D}" destId="{769AC8D5-F7D1-4BDB-8A62-A3C5CB73BF4B}" srcOrd="10" destOrd="0" presId="urn:microsoft.com/office/officeart/2008/layout/LinedList"/>
    <dgm:cxn modelId="{42B496D9-D33F-4D94-B4F9-8BE8A4AD1335}" type="presParOf" srcId="{769AC8D5-F7D1-4BDB-8A62-A3C5CB73BF4B}" destId="{020D0842-3C7B-41CB-AB62-11F6649C1BB6}" srcOrd="0" destOrd="0" presId="urn:microsoft.com/office/officeart/2008/layout/LinedList"/>
    <dgm:cxn modelId="{3E6B8060-B484-4E5A-81D2-5E1313B9A485}" type="presParOf" srcId="{769AC8D5-F7D1-4BDB-8A62-A3C5CB73BF4B}" destId="{976817D4-999B-4354-BB5A-298C5E797327}" srcOrd="1" destOrd="0" presId="urn:microsoft.com/office/officeart/2008/layout/LinedList"/>
    <dgm:cxn modelId="{549B95F5-E011-4401-AA55-D7C218986360}" type="presParOf" srcId="{769AC8D5-F7D1-4BDB-8A62-A3C5CB73BF4B}" destId="{180210AD-1455-4410-BEFE-C196D2E2BA21}" srcOrd="2" destOrd="0" presId="urn:microsoft.com/office/officeart/2008/layout/LinedList"/>
    <dgm:cxn modelId="{F7A7B38B-D7EA-437C-8D1A-E89DF5B8E97A}" type="presParOf" srcId="{4B91941E-A317-482D-B3D3-07AA0680D69D}" destId="{AC94CAED-2BFC-4BC6-9F83-FFAA7E91F547}" srcOrd="11" destOrd="0" presId="urn:microsoft.com/office/officeart/2008/layout/LinedList"/>
    <dgm:cxn modelId="{88512165-DB04-48BD-8EB9-CD1B807C73D7}" type="presParOf" srcId="{4B91941E-A317-482D-B3D3-07AA0680D69D}" destId="{FBFB2802-97CA-4656-B628-24D62FE42E53}" srcOrd="12" destOrd="0" presId="urn:microsoft.com/office/officeart/2008/layout/LinedList"/>
    <dgm:cxn modelId="{9B3F2067-1F9D-4A0D-8728-5F25684A0D09}" type="presParOf" srcId="{C25335ED-8AD5-4A56-8302-2931928068D3}" destId="{B7C6D78B-7C1F-4717-848E-2A3D279D4AE6}" srcOrd="4" destOrd="0" presId="urn:microsoft.com/office/officeart/2008/layout/LinedList"/>
    <dgm:cxn modelId="{CB7EC6C5-293F-48DF-9266-1BAF51849100}" type="presParOf" srcId="{C25335ED-8AD5-4A56-8302-2931928068D3}" destId="{C876CC92-EEFF-4F35-AAD9-F666624D9170}" srcOrd="5" destOrd="0" presId="urn:microsoft.com/office/officeart/2008/layout/LinedList"/>
    <dgm:cxn modelId="{4A94625E-664D-4EE6-9C10-B8B638403F8A}" type="presParOf" srcId="{C876CC92-EEFF-4F35-AAD9-F666624D9170}" destId="{39D534A3-B30B-40A5-914C-B5E2EED4E0B7}" srcOrd="0" destOrd="0" presId="urn:microsoft.com/office/officeart/2008/layout/LinedList"/>
    <dgm:cxn modelId="{FF1C04FA-A58C-44A7-9C23-755969C3C03F}" type="presParOf" srcId="{C876CC92-EEFF-4F35-AAD9-F666624D9170}" destId="{7F66BB72-3477-4DA5-92A4-F843EA3AE6B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F25729-045C-4831-ADE0-271B477D44DE}"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3508A476-EC0C-41BA-9C42-ACA4FCFC4869}">
      <dgm:prSet phldrT="[Text]"/>
      <dgm:spPr/>
      <dgm:t>
        <a:bodyPr/>
        <a:lstStyle/>
        <a:p>
          <a:r>
            <a:rPr lang="en-US" dirty="0"/>
            <a:t>MOTION</a:t>
          </a:r>
        </a:p>
      </dgm:t>
    </dgm:pt>
    <dgm:pt modelId="{5C25EB2C-9F15-49E4-A2FB-08ECAA99DD79}" type="parTrans" cxnId="{EF1A49AF-11C8-47B0-BF5B-99CF9A89BA6E}">
      <dgm:prSet/>
      <dgm:spPr/>
      <dgm:t>
        <a:bodyPr/>
        <a:lstStyle/>
        <a:p>
          <a:endParaRPr lang="en-US"/>
        </a:p>
      </dgm:t>
    </dgm:pt>
    <dgm:pt modelId="{0878B4D3-D964-4C38-B4B4-32CD20EB77FF}" type="sibTrans" cxnId="{EF1A49AF-11C8-47B0-BF5B-99CF9A89BA6E}">
      <dgm:prSet/>
      <dgm:spPr/>
      <dgm:t>
        <a:bodyPr/>
        <a:lstStyle/>
        <a:p>
          <a:endParaRPr lang="en-US"/>
        </a:p>
      </dgm:t>
    </dgm:pt>
    <dgm:pt modelId="{31E13E38-E064-4CE2-A1A3-FFFCB71347F5}">
      <dgm:prSet phldrT="[Text]" custT="1"/>
      <dgm:spPr/>
      <dgm:t>
        <a:bodyPr/>
        <a:lstStyle/>
        <a:p>
          <a:r>
            <a:rPr lang="en-US" sz="2800" dirty="0">
              <a:latin typeface="Arial Black" panose="020B0A04020102020204" pitchFamily="34" charset="0"/>
            </a:rPr>
            <a:t>Principal</a:t>
          </a:r>
        </a:p>
      </dgm:t>
    </dgm:pt>
    <dgm:pt modelId="{7EC95342-ACAB-4DB2-8802-F6D225A9B798}" type="parTrans" cxnId="{72DAF685-C022-4C38-9E59-72ED93ED7888}">
      <dgm:prSet/>
      <dgm:spPr/>
      <dgm:t>
        <a:bodyPr/>
        <a:lstStyle/>
        <a:p>
          <a:endParaRPr lang="en-US"/>
        </a:p>
      </dgm:t>
    </dgm:pt>
    <dgm:pt modelId="{FCF1CBF3-EA87-4CDE-8628-C30D152A98C4}" type="sibTrans" cxnId="{72DAF685-C022-4C38-9E59-72ED93ED7888}">
      <dgm:prSet/>
      <dgm:spPr/>
      <dgm:t>
        <a:bodyPr/>
        <a:lstStyle/>
        <a:p>
          <a:endParaRPr lang="en-US"/>
        </a:p>
      </dgm:t>
    </dgm:pt>
    <dgm:pt modelId="{2C5F9CC4-E5E1-4868-8CA7-1FB545AD991D}">
      <dgm:prSet phldrT="[Text]" custT="1"/>
      <dgm:spPr/>
      <dgm:t>
        <a:bodyPr/>
        <a:lstStyle/>
        <a:p>
          <a:r>
            <a:rPr lang="en-US" sz="2800" dirty="0">
              <a:latin typeface="Arial Black" panose="020B0A04020102020204" pitchFamily="34" charset="0"/>
            </a:rPr>
            <a:t>District or Staff</a:t>
          </a:r>
        </a:p>
      </dgm:t>
    </dgm:pt>
    <dgm:pt modelId="{97F0451D-EB9E-41B5-8CCF-3AB6EE358B8A}" type="parTrans" cxnId="{DED9BB2F-91E5-4E86-B8DD-60A455E26CA4}">
      <dgm:prSet/>
      <dgm:spPr/>
      <dgm:t>
        <a:bodyPr/>
        <a:lstStyle/>
        <a:p>
          <a:endParaRPr lang="en-US"/>
        </a:p>
      </dgm:t>
    </dgm:pt>
    <dgm:pt modelId="{4468F546-3F52-4B79-A03D-1DCDFD310D71}" type="sibTrans" cxnId="{DED9BB2F-91E5-4E86-B8DD-60A455E26CA4}">
      <dgm:prSet/>
      <dgm:spPr/>
      <dgm:t>
        <a:bodyPr/>
        <a:lstStyle/>
        <a:p>
          <a:endParaRPr lang="en-US"/>
        </a:p>
      </dgm:t>
    </dgm:pt>
    <dgm:pt modelId="{79F0F14F-9024-488B-AB03-B47E8B451DEB}">
      <dgm:prSet phldrT="[Text]"/>
      <dgm:spPr/>
      <dgm:t>
        <a:bodyPr/>
        <a:lstStyle/>
        <a:p>
          <a:r>
            <a:rPr lang="en-US" dirty="0"/>
            <a:t>MOTION</a:t>
          </a:r>
        </a:p>
      </dgm:t>
    </dgm:pt>
    <dgm:pt modelId="{3A5E7986-1601-4AA0-9572-2849DD709378}" type="parTrans" cxnId="{D78F64D7-FD94-405F-8878-A6D3D70AADEE}">
      <dgm:prSet/>
      <dgm:spPr/>
      <dgm:t>
        <a:bodyPr/>
        <a:lstStyle/>
        <a:p>
          <a:endParaRPr lang="en-US"/>
        </a:p>
      </dgm:t>
    </dgm:pt>
    <dgm:pt modelId="{7F1F0DB0-8640-4D95-B65D-B721A79CB5B0}" type="sibTrans" cxnId="{D78F64D7-FD94-405F-8878-A6D3D70AADEE}">
      <dgm:prSet/>
      <dgm:spPr/>
      <dgm:t>
        <a:bodyPr/>
        <a:lstStyle/>
        <a:p>
          <a:endParaRPr lang="en-US"/>
        </a:p>
      </dgm:t>
    </dgm:pt>
    <dgm:pt modelId="{7871877D-8601-459F-B47F-D7D80E362EE2}">
      <dgm:prSet phldrT="[Text]"/>
      <dgm:spPr/>
      <dgm:t>
        <a:bodyPr/>
        <a:lstStyle/>
        <a:p>
          <a:r>
            <a:rPr lang="en-US" dirty="0">
              <a:latin typeface="Arial Black" panose="020B0A04020102020204" pitchFamily="34" charset="0"/>
            </a:rPr>
            <a:t>Area Advisory Council</a:t>
          </a:r>
        </a:p>
      </dgm:t>
    </dgm:pt>
    <dgm:pt modelId="{9343CBF8-3ECF-4603-9AC9-E1A8243A3976}" type="parTrans" cxnId="{9313F278-4DC7-4718-B3DC-221DD72C308C}">
      <dgm:prSet/>
      <dgm:spPr/>
      <dgm:t>
        <a:bodyPr/>
        <a:lstStyle/>
        <a:p>
          <a:endParaRPr lang="en-US"/>
        </a:p>
      </dgm:t>
    </dgm:pt>
    <dgm:pt modelId="{CD7292DB-70B9-4F43-A691-8369269CC68E}" type="sibTrans" cxnId="{9313F278-4DC7-4718-B3DC-221DD72C308C}">
      <dgm:prSet/>
      <dgm:spPr/>
      <dgm:t>
        <a:bodyPr/>
        <a:lstStyle/>
        <a:p>
          <a:endParaRPr lang="en-US"/>
        </a:p>
      </dgm:t>
    </dgm:pt>
    <dgm:pt modelId="{3099F620-26C7-4790-8F5F-ED48D01967EF}">
      <dgm:prSet phldrT="[Text]"/>
      <dgm:spPr/>
      <dgm:t>
        <a:bodyPr/>
        <a:lstStyle/>
        <a:p>
          <a:r>
            <a:rPr lang="en-US" dirty="0">
              <a:latin typeface="Arial Black" panose="020B0A04020102020204" pitchFamily="34" charset="0"/>
            </a:rPr>
            <a:t>District Advisory Council</a:t>
          </a:r>
        </a:p>
      </dgm:t>
    </dgm:pt>
    <dgm:pt modelId="{CD8D12A3-FFE9-48D5-AAC6-DD6076A7D33E}" type="parTrans" cxnId="{D9CA02AD-E7EB-4005-9430-F57EF72BA46C}">
      <dgm:prSet/>
      <dgm:spPr/>
      <dgm:t>
        <a:bodyPr/>
        <a:lstStyle/>
        <a:p>
          <a:endParaRPr lang="en-US"/>
        </a:p>
      </dgm:t>
    </dgm:pt>
    <dgm:pt modelId="{4156C9C3-7E1B-45B4-B2B5-DE389D3BD147}" type="sibTrans" cxnId="{D9CA02AD-E7EB-4005-9430-F57EF72BA46C}">
      <dgm:prSet/>
      <dgm:spPr/>
      <dgm:t>
        <a:bodyPr/>
        <a:lstStyle/>
        <a:p>
          <a:endParaRPr lang="en-US"/>
        </a:p>
      </dgm:t>
    </dgm:pt>
    <dgm:pt modelId="{6E9132DE-BF8F-42E6-A9AA-B60DF731E7FC}">
      <dgm:prSet phldrT="[Text]"/>
      <dgm:spPr/>
      <dgm:t>
        <a:bodyPr/>
        <a:lstStyle/>
        <a:p>
          <a:r>
            <a:rPr lang="en-US" dirty="0">
              <a:latin typeface="Arial Black" panose="020B0A04020102020204" pitchFamily="34" charset="0"/>
            </a:rPr>
            <a:t>District Department &amp;</a:t>
          </a:r>
        </a:p>
      </dgm:t>
    </dgm:pt>
    <dgm:pt modelId="{60AE37D8-376C-4EB6-89C5-3C4F69653AA0}" type="parTrans" cxnId="{31575591-548C-4611-AF6C-1B95754B3D2E}">
      <dgm:prSet/>
      <dgm:spPr/>
      <dgm:t>
        <a:bodyPr/>
        <a:lstStyle/>
        <a:p>
          <a:endParaRPr lang="en-US"/>
        </a:p>
      </dgm:t>
    </dgm:pt>
    <dgm:pt modelId="{9ED08AF5-35D7-42B6-80ED-F4D29B3C80F3}" type="sibTrans" cxnId="{31575591-548C-4611-AF6C-1B95754B3D2E}">
      <dgm:prSet/>
      <dgm:spPr/>
      <dgm:t>
        <a:bodyPr/>
        <a:lstStyle/>
        <a:p>
          <a:endParaRPr lang="en-US"/>
        </a:p>
      </dgm:t>
    </dgm:pt>
    <dgm:pt modelId="{D3471BCA-BAF3-4639-BD3E-9B3D75B3FB0F}">
      <dgm:prSet phldrT="[Text]"/>
      <dgm:spPr/>
      <dgm:t>
        <a:bodyPr/>
        <a:lstStyle/>
        <a:p>
          <a:r>
            <a:rPr lang="en-US" dirty="0">
              <a:latin typeface="Arial Black" panose="020B0A04020102020204" pitchFamily="34" charset="0"/>
            </a:rPr>
            <a:t>School Board Members &amp; Superintenden</a:t>
          </a:r>
          <a:r>
            <a:rPr lang="en-US" dirty="0"/>
            <a:t>t</a:t>
          </a:r>
        </a:p>
      </dgm:t>
    </dgm:pt>
    <dgm:pt modelId="{53C12D61-9F01-4D9A-97DE-8472B272FCBE}" type="parTrans" cxnId="{9B8509B9-D84A-4A32-9400-462715091395}">
      <dgm:prSet/>
      <dgm:spPr/>
      <dgm:t>
        <a:bodyPr/>
        <a:lstStyle/>
        <a:p>
          <a:endParaRPr lang="en-US"/>
        </a:p>
      </dgm:t>
    </dgm:pt>
    <dgm:pt modelId="{752DCF7C-3A41-4DC0-BA28-771CEABBC38D}" type="sibTrans" cxnId="{9B8509B9-D84A-4A32-9400-462715091395}">
      <dgm:prSet/>
      <dgm:spPr/>
      <dgm:t>
        <a:bodyPr/>
        <a:lstStyle/>
        <a:p>
          <a:endParaRPr lang="en-US"/>
        </a:p>
      </dgm:t>
    </dgm:pt>
    <dgm:pt modelId="{E4D343E4-F002-416F-BBFD-FAAB47E6B751}" type="pres">
      <dgm:prSet presAssocID="{AEF25729-045C-4831-ADE0-271B477D44DE}" presName="linearFlow" presStyleCnt="0">
        <dgm:presLayoutVars>
          <dgm:dir/>
          <dgm:animLvl val="lvl"/>
          <dgm:resizeHandles val="exact"/>
        </dgm:presLayoutVars>
      </dgm:prSet>
      <dgm:spPr/>
      <dgm:t>
        <a:bodyPr/>
        <a:lstStyle/>
        <a:p>
          <a:endParaRPr lang="en-US"/>
        </a:p>
      </dgm:t>
    </dgm:pt>
    <dgm:pt modelId="{5B59A7AD-83D5-4FCB-8B4E-B24AECA9476C}" type="pres">
      <dgm:prSet presAssocID="{3508A476-EC0C-41BA-9C42-ACA4FCFC4869}" presName="composite" presStyleCnt="0"/>
      <dgm:spPr/>
    </dgm:pt>
    <dgm:pt modelId="{0334837D-EEA8-41B4-8716-055C3F63BB5E}" type="pres">
      <dgm:prSet presAssocID="{3508A476-EC0C-41BA-9C42-ACA4FCFC4869}" presName="parentText" presStyleLbl="alignNode1" presStyleIdx="0" presStyleCnt="2">
        <dgm:presLayoutVars>
          <dgm:chMax val="1"/>
          <dgm:bulletEnabled val="1"/>
        </dgm:presLayoutVars>
      </dgm:prSet>
      <dgm:spPr/>
      <dgm:t>
        <a:bodyPr/>
        <a:lstStyle/>
        <a:p>
          <a:endParaRPr lang="en-US"/>
        </a:p>
      </dgm:t>
    </dgm:pt>
    <dgm:pt modelId="{3F7EE88D-909D-4BFC-903F-1CA7EBDC8E89}" type="pres">
      <dgm:prSet presAssocID="{3508A476-EC0C-41BA-9C42-ACA4FCFC4869}" presName="descendantText" presStyleLbl="alignAcc1" presStyleIdx="0" presStyleCnt="2" custLinFactNeighborX="35" custLinFactNeighborY="8951">
        <dgm:presLayoutVars>
          <dgm:bulletEnabled val="1"/>
        </dgm:presLayoutVars>
      </dgm:prSet>
      <dgm:spPr/>
      <dgm:t>
        <a:bodyPr/>
        <a:lstStyle/>
        <a:p>
          <a:endParaRPr lang="en-US"/>
        </a:p>
      </dgm:t>
    </dgm:pt>
    <dgm:pt modelId="{D6590B2C-FBD3-4ADE-B339-AD7936AB090B}" type="pres">
      <dgm:prSet presAssocID="{0878B4D3-D964-4C38-B4B4-32CD20EB77FF}" presName="sp" presStyleCnt="0"/>
      <dgm:spPr/>
    </dgm:pt>
    <dgm:pt modelId="{87393ACA-20C1-4CC6-8319-1EB29BEEDC03}" type="pres">
      <dgm:prSet presAssocID="{79F0F14F-9024-488B-AB03-B47E8B451DEB}" presName="composite" presStyleCnt="0"/>
      <dgm:spPr/>
    </dgm:pt>
    <dgm:pt modelId="{F5FD46D8-B094-40BB-9091-6E3B7CAB7FA1}" type="pres">
      <dgm:prSet presAssocID="{79F0F14F-9024-488B-AB03-B47E8B451DEB}" presName="parentText" presStyleLbl="alignNode1" presStyleIdx="1" presStyleCnt="2" custScaleY="135240">
        <dgm:presLayoutVars>
          <dgm:chMax val="1"/>
          <dgm:bulletEnabled val="1"/>
        </dgm:presLayoutVars>
      </dgm:prSet>
      <dgm:spPr/>
      <dgm:t>
        <a:bodyPr/>
        <a:lstStyle/>
        <a:p>
          <a:endParaRPr lang="en-US"/>
        </a:p>
      </dgm:t>
    </dgm:pt>
    <dgm:pt modelId="{F486A690-0CF9-4CEF-9CC0-F2890AF21A4F}" type="pres">
      <dgm:prSet presAssocID="{79F0F14F-9024-488B-AB03-B47E8B451DEB}" presName="descendantText" presStyleLbl="alignAcc1" presStyleIdx="1" presStyleCnt="2" custScaleY="205469">
        <dgm:presLayoutVars>
          <dgm:bulletEnabled val="1"/>
        </dgm:presLayoutVars>
      </dgm:prSet>
      <dgm:spPr/>
      <dgm:t>
        <a:bodyPr/>
        <a:lstStyle/>
        <a:p>
          <a:endParaRPr lang="en-US"/>
        </a:p>
      </dgm:t>
    </dgm:pt>
  </dgm:ptLst>
  <dgm:cxnLst>
    <dgm:cxn modelId="{7805635C-00D0-4535-AC80-FB835EFA57F4}" type="presOf" srcId="{31E13E38-E064-4CE2-A1A3-FFFCB71347F5}" destId="{3F7EE88D-909D-4BFC-903F-1CA7EBDC8E89}" srcOrd="0" destOrd="0" presId="urn:microsoft.com/office/officeart/2005/8/layout/chevron2"/>
    <dgm:cxn modelId="{65AAE1CB-2795-4629-AA14-1ED7B681400B}" type="presOf" srcId="{79F0F14F-9024-488B-AB03-B47E8B451DEB}" destId="{F5FD46D8-B094-40BB-9091-6E3B7CAB7FA1}" srcOrd="0" destOrd="0" presId="urn:microsoft.com/office/officeart/2005/8/layout/chevron2"/>
    <dgm:cxn modelId="{DED9BB2F-91E5-4E86-B8DD-60A455E26CA4}" srcId="{31E13E38-E064-4CE2-A1A3-FFFCB71347F5}" destId="{2C5F9CC4-E5E1-4868-8CA7-1FB545AD991D}" srcOrd="0" destOrd="0" parTransId="{97F0451D-EB9E-41B5-8CCF-3AB6EE358B8A}" sibTransId="{4468F546-3F52-4B79-A03D-1DCDFD310D71}"/>
    <dgm:cxn modelId="{9B8509B9-D84A-4A32-9400-462715091395}" srcId="{79F0F14F-9024-488B-AB03-B47E8B451DEB}" destId="{D3471BCA-BAF3-4639-BD3E-9B3D75B3FB0F}" srcOrd="2" destOrd="0" parTransId="{53C12D61-9F01-4D9A-97DE-8472B272FCBE}" sibTransId="{752DCF7C-3A41-4DC0-BA28-771CEABBC38D}"/>
    <dgm:cxn modelId="{9313F278-4DC7-4718-B3DC-221DD72C308C}" srcId="{79F0F14F-9024-488B-AB03-B47E8B451DEB}" destId="{7871877D-8601-459F-B47F-D7D80E362EE2}" srcOrd="0" destOrd="0" parTransId="{9343CBF8-3ECF-4603-9AC9-E1A8243A3976}" sibTransId="{CD7292DB-70B9-4F43-A691-8369269CC68E}"/>
    <dgm:cxn modelId="{EF1A49AF-11C8-47B0-BF5B-99CF9A89BA6E}" srcId="{AEF25729-045C-4831-ADE0-271B477D44DE}" destId="{3508A476-EC0C-41BA-9C42-ACA4FCFC4869}" srcOrd="0" destOrd="0" parTransId="{5C25EB2C-9F15-49E4-A2FB-08ECAA99DD79}" sibTransId="{0878B4D3-D964-4C38-B4B4-32CD20EB77FF}"/>
    <dgm:cxn modelId="{31575591-548C-4611-AF6C-1B95754B3D2E}" srcId="{3099F620-26C7-4790-8F5F-ED48D01967EF}" destId="{6E9132DE-BF8F-42E6-A9AA-B60DF731E7FC}" srcOrd="0" destOrd="0" parTransId="{60AE37D8-376C-4EB6-89C5-3C4F69653AA0}" sibTransId="{9ED08AF5-35D7-42B6-80ED-F4D29B3C80F3}"/>
    <dgm:cxn modelId="{D78F64D7-FD94-405F-8878-A6D3D70AADEE}" srcId="{AEF25729-045C-4831-ADE0-271B477D44DE}" destId="{79F0F14F-9024-488B-AB03-B47E8B451DEB}" srcOrd="1" destOrd="0" parTransId="{3A5E7986-1601-4AA0-9572-2849DD709378}" sibTransId="{7F1F0DB0-8640-4D95-B65D-B721A79CB5B0}"/>
    <dgm:cxn modelId="{44016CEF-0FA1-4195-AFE8-83C36D473243}" type="presOf" srcId="{2C5F9CC4-E5E1-4868-8CA7-1FB545AD991D}" destId="{3F7EE88D-909D-4BFC-903F-1CA7EBDC8E89}" srcOrd="0" destOrd="1" presId="urn:microsoft.com/office/officeart/2005/8/layout/chevron2"/>
    <dgm:cxn modelId="{9F7D51A5-E0A1-49E2-B419-56178C19064E}" type="presOf" srcId="{6E9132DE-BF8F-42E6-A9AA-B60DF731E7FC}" destId="{F486A690-0CF9-4CEF-9CC0-F2890AF21A4F}" srcOrd="0" destOrd="2" presId="urn:microsoft.com/office/officeart/2005/8/layout/chevron2"/>
    <dgm:cxn modelId="{C8E93AA7-D87F-43CA-BA56-17F7D59CF76B}" type="presOf" srcId="{7871877D-8601-459F-B47F-D7D80E362EE2}" destId="{F486A690-0CF9-4CEF-9CC0-F2890AF21A4F}" srcOrd="0" destOrd="0" presId="urn:microsoft.com/office/officeart/2005/8/layout/chevron2"/>
    <dgm:cxn modelId="{5D041B70-E01D-41D0-84B5-4BA38340D6C3}" type="presOf" srcId="{3508A476-EC0C-41BA-9C42-ACA4FCFC4869}" destId="{0334837D-EEA8-41B4-8716-055C3F63BB5E}" srcOrd="0" destOrd="0" presId="urn:microsoft.com/office/officeart/2005/8/layout/chevron2"/>
    <dgm:cxn modelId="{FED3CFCC-54D8-4157-8C53-E3F3B57AE6B1}" type="presOf" srcId="{D3471BCA-BAF3-4639-BD3E-9B3D75B3FB0F}" destId="{F486A690-0CF9-4CEF-9CC0-F2890AF21A4F}" srcOrd="0" destOrd="3" presId="urn:microsoft.com/office/officeart/2005/8/layout/chevron2"/>
    <dgm:cxn modelId="{08026769-E926-414E-9D92-69BAB015EBB7}" type="presOf" srcId="{AEF25729-045C-4831-ADE0-271B477D44DE}" destId="{E4D343E4-F002-416F-BBFD-FAAB47E6B751}" srcOrd="0" destOrd="0" presId="urn:microsoft.com/office/officeart/2005/8/layout/chevron2"/>
    <dgm:cxn modelId="{2251D094-ACD1-41C4-92D5-E240267F5822}" type="presOf" srcId="{3099F620-26C7-4790-8F5F-ED48D01967EF}" destId="{F486A690-0CF9-4CEF-9CC0-F2890AF21A4F}" srcOrd="0" destOrd="1" presId="urn:microsoft.com/office/officeart/2005/8/layout/chevron2"/>
    <dgm:cxn modelId="{D9CA02AD-E7EB-4005-9430-F57EF72BA46C}" srcId="{79F0F14F-9024-488B-AB03-B47E8B451DEB}" destId="{3099F620-26C7-4790-8F5F-ED48D01967EF}" srcOrd="1" destOrd="0" parTransId="{CD8D12A3-FFE9-48D5-AAC6-DD6076A7D33E}" sibTransId="{4156C9C3-7E1B-45B4-B2B5-DE389D3BD147}"/>
    <dgm:cxn modelId="{72DAF685-C022-4C38-9E59-72ED93ED7888}" srcId="{3508A476-EC0C-41BA-9C42-ACA4FCFC4869}" destId="{31E13E38-E064-4CE2-A1A3-FFFCB71347F5}" srcOrd="0" destOrd="0" parTransId="{7EC95342-ACAB-4DB2-8802-F6D225A9B798}" sibTransId="{FCF1CBF3-EA87-4CDE-8628-C30D152A98C4}"/>
    <dgm:cxn modelId="{446E146C-7861-48DD-A237-EB0E3F6DC6D7}" type="presParOf" srcId="{E4D343E4-F002-416F-BBFD-FAAB47E6B751}" destId="{5B59A7AD-83D5-4FCB-8B4E-B24AECA9476C}" srcOrd="0" destOrd="0" presId="urn:microsoft.com/office/officeart/2005/8/layout/chevron2"/>
    <dgm:cxn modelId="{817D69C7-C8CE-4957-92FC-BD83E5F5ADA9}" type="presParOf" srcId="{5B59A7AD-83D5-4FCB-8B4E-B24AECA9476C}" destId="{0334837D-EEA8-41B4-8716-055C3F63BB5E}" srcOrd="0" destOrd="0" presId="urn:microsoft.com/office/officeart/2005/8/layout/chevron2"/>
    <dgm:cxn modelId="{76166B4F-0084-4A2F-A9F0-26014900C9C0}" type="presParOf" srcId="{5B59A7AD-83D5-4FCB-8B4E-B24AECA9476C}" destId="{3F7EE88D-909D-4BFC-903F-1CA7EBDC8E89}" srcOrd="1" destOrd="0" presId="urn:microsoft.com/office/officeart/2005/8/layout/chevron2"/>
    <dgm:cxn modelId="{E84F3EC8-4A37-410D-8F1C-9DE34439C139}" type="presParOf" srcId="{E4D343E4-F002-416F-BBFD-FAAB47E6B751}" destId="{D6590B2C-FBD3-4ADE-B339-AD7936AB090B}" srcOrd="1" destOrd="0" presId="urn:microsoft.com/office/officeart/2005/8/layout/chevron2"/>
    <dgm:cxn modelId="{7F72F920-3AB8-44F2-BF18-61B0C6B02542}" type="presParOf" srcId="{E4D343E4-F002-416F-BBFD-FAAB47E6B751}" destId="{87393ACA-20C1-4CC6-8319-1EB29BEEDC03}" srcOrd="2" destOrd="0" presId="urn:microsoft.com/office/officeart/2005/8/layout/chevron2"/>
    <dgm:cxn modelId="{61330670-A780-4309-9FDC-CAEC87BAE458}" type="presParOf" srcId="{87393ACA-20C1-4CC6-8319-1EB29BEEDC03}" destId="{F5FD46D8-B094-40BB-9091-6E3B7CAB7FA1}" srcOrd="0" destOrd="0" presId="urn:microsoft.com/office/officeart/2005/8/layout/chevron2"/>
    <dgm:cxn modelId="{99BA467F-CA21-431A-86CA-A9AA521E2C80}" type="presParOf" srcId="{87393ACA-20C1-4CC6-8319-1EB29BEEDC03}" destId="{F486A690-0CF9-4CEF-9CC0-F2890AF21A4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DF92DF-4D66-401B-A8A1-BF46593BC5D6}">
      <dsp:nvSpPr>
        <dsp:cNvPr id="0" name=""/>
        <dsp:cNvSpPr/>
      </dsp:nvSpPr>
      <dsp:spPr>
        <a:xfrm>
          <a:off x="3276605" y="0"/>
          <a:ext cx="1388845" cy="1388845"/>
        </a:xfrm>
        <a:prstGeom prst="ellipse">
          <a:avLst/>
        </a:prstGeom>
        <a:gradFill rotWithShape="0">
          <a:gsLst>
            <a:gs pos="0">
              <a:schemeClr val="accent5">
                <a:hueOff val="0"/>
                <a:satOff val="0"/>
                <a:lumOff val="0"/>
                <a:alphaOff val="0"/>
                <a:shade val="45000"/>
                <a:satMod val="155000"/>
              </a:schemeClr>
            </a:gs>
            <a:gs pos="60000">
              <a:schemeClr val="accent5">
                <a:hueOff val="0"/>
                <a:satOff val="0"/>
                <a:lumOff val="0"/>
                <a:alphaOff val="0"/>
                <a:shade val="95000"/>
                <a:satMod val="150000"/>
              </a:schemeClr>
            </a:gs>
            <a:gs pos="100000">
              <a:schemeClr val="accent5">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0">
            <a:lnSpc>
              <a:spcPct val="90000"/>
            </a:lnSpc>
            <a:spcBef>
              <a:spcPct val="0"/>
            </a:spcBef>
            <a:spcAft>
              <a:spcPct val="35000"/>
            </a:spcAft>
          </a:pPr>
          <a:r>
            <a:rPr lang="en-US" sz="2800" kern="1200" dirty="0">
              <a:solidFill>
                <a:schemeClr val="tx1"/>
              </a:solidFill>
            </a:rPr>
            <a:t>Who</a:t>
          </a:r>
        </a:p>
      </dsp:txBody>
      <dsp:txXfrm>
        <a:off x="3479997" y="203392"/>
        <a:ext cx="982061" cy="982061"/>
      </dsp:txXfrm>
    </dsp:sp>
    <dsp:sp modelId="{FFA8BB4B-33FC-4490-A363-05D2245BB96D}">
      <dsp:nvSpPr>
        <dsp:cNvPr id="0" name=""/>
        <dsp:cNvSpPr/>
      </dsp:nvSpPr>
      <dsp:spPr>
        <a:xfrm rot="1778624">
          <a:off x="4687676" y="976876"/>
          <a:ext cx="383014" cy="468735"/>
        </a:xfrm>
        <a:prstGeom prst="rightArrow">
          <a:avLst>
            <a:gd name="adj1" fmla="val 60000"/>
            <a:gd name="adj2" fmla="val 50000"/>
          </a:avLst>
        </a:prstGeom>
        <a:gradFill rotWithShape="0">
          <a:gsLst>
            <a:gs pos="0">
              <a:schemeClr val="accent5">
                <a:hueOff val="0"/>
                <a:satOff val="0"/>
                <a:lumOff val="0"/>
                <a:alphaOff val="0"/>
                <a:shade val="45000"/>
                <a:satMod val="155000"/>
              </a:schemeClr>
            </a:gs>
            <a:gs pos="60000">
              <a:schemeClr val="accent5">
                <a:hueOff val="0"/>
                <a:satOff val="0"/>
                <a:lumOff val="0"/>
                <a:alphaOff val="0"/>
                <a:shade val="95000"/>
                <a:satMod val="150000"/>
              </a:schemeClr>
            </a:gs>
            <a:gs pos="100000">
              <a:schemeClr val="accent5">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dirty="0"/>
        </a:p>
      </dsp:txBody>
      <dsp:txXfrm>
        <a:off x="4695195" y="1042207"/>
        <a:ext cx="268110" cy="281241"/>
      </dsp:txXfrm>
    </dsp:sp>
    <dsp:sp modelId="{4FCB3438-5704-47E8-96B9-D647BC7C109A}">
      <dsp:nvSpPr>
        <dsp:cNvPr id="0" name=""/>
        <dsp:cNvSpPr/>
      </dsp:nvSpPr>
      <dsp:spPr>
        <a:xfrm>
          <a:off x="5111759" y="1044366"/>
          <a:ext cx="1388845" cy="1388845"/>
        </a:xfrm>
        <a:prstGeom prst="ellipse">
          <a:avLst/>
        </a:prstGeom>
        <a:solidFill>
          <a:schemeClr val="accent6">
            <a:lumMod val="60000"/>
            <a:lumOff val="40000"/>
          </a:schemeClr>
        </a:soli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0">
            <a:lnSpc>
              <a:spcPct val="90000"/>
            </a:lnSpc>
            <a:spcBef>
              <a:spcPct val="0"/>
            </a:spcBef>
            <a:spcAft>
              <a:spcPct val="35000"/>
            </a:spcAft>
          </a:pPr>
          <a:r>
            <a:rPr lang="en-US" sz="2800" kern="1200" dirty="0">
              <a:solidFill>
                <a:schemeClr val="tx1"/>
              </a:solidFill>
            </a:rPr>
            <a:t>What</a:t>
          </a:r>
        </a:p>
      </dsp:txBody>
      <dsp:txXfrm>
        <a:off x="5315151" y="1247758"/>
        <a:ext cx="982061" cy="982061"/>
      </dsp:txXfrm>
    </dsp:sp>
    <dsp:sp modelId="{8A1DE41D-C3B9-4D3A-B397-A459757E31C4}">
      <dsp:nvSpPr>
        <dsp:cNvPr id="0" name=""/>
        <dsp:cNvSpPr/>
      </dsp:nvSpPr>
      <dsp:spPr>
        <a:xfrm rot="5400000">
          <a:off x="5621695" y="2536489"/>
          <a:ext cx="368973" cy="468735"/>
        </a:xfrm>
        <a:prstGeom prst="rightArrow">
          <a:avLst>
            <a:gd name="adj1" fmla="val 60000"/>
            <a:gd name="adj2" fmla="val 50000"/>
          </a:avLst>
        </a:prstGeom>
        <a:gradFill rotWithShape="0">
          <a:gsLst>
            <a:gs pos="0">
              <a:schemeClr val="accent5">
                <a:hueOff val="-1986775"/>
                <a:satOff val="7962"/>
                <a:lumOff val="1726"/>
                <a:alphaOff val="0"/>
                <a:shade val="45000"/>
                <a:satMod val="155000"/>
              </a:schemeClr>
            </a:gs>
            <a:gs pos="60000">
              <a:schemeClr val="accent5">
                <a:hueOff val="-1986775"/>
                <a:satOff val="7962"/>
                <a:lumOff val="1726"/>
                <a:alphaOff val="0"/>
                <a:shade val="95000"/>
                <a:satMod val="150000"/>
              </a:schemeClr>
            </a:gs>
            <a:gs pos="100000">
              <a:schemeClr val="accent5">
                <a:hueOff val="-1986775"/>
                <a:satOff val="7962"/>
                <a:lumOff val="1726"/>
                <a:alphaOff val="0"/>
                <a:tint val="87000"/>
                <a:satMod val="250000"/>
              </a:schemeClr>
            </a:gs>
          </a:gsLst>
          <a:lin ang="16200000" scaled="0"/>
        </a:gra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dirty="0"/>
        </a:p>
      </dsp:txBody>
      <dsp:txXfrm>
        <a:off x="5677041" y="2574890"/>
        <a:ext cx="258281" cy="281241"/>
      </dsp:txXfrm>
    </dsp:sp>
    <dsp:sp modelId="{956B0233-CD57-44D0-B764-847C786EC704}">
      <dsp:nvSpPr>
        <dsp:cNvPr id="0" name=""/>
        <dsp:cNvSpPr/>
      </dsp:nvSpPr>
      <dsp:spPr>
        <a:xfrm>
          <a:off x="5111759" y="3129388"/>
          <a:ext cx="1388845" cy="1388845"/>
        </a:xfrm>
        <a:prstGeom prst="ellipse">
          <a:avLst/>
        </a:prstGeom>
        <a:solidFill>
          <a:srgbClr val="00FF99"/>
        </a:soli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en-US" sz="2400" kern="1200" dirty="0">
              <a:solidFill>
                <a:schemeClr val="tx1"/>
              </a:solidFill>
            </a:rPr>
            <a:t>Where</a:t>
          </a:r>
          <a:endParaRPr lang="en-US" sz="2800" kern="1200" dirty="0">
            <a:solidFill>
              <a:schemeClr val="tx1"/>
            </a:solidFill>
          </a:endParaRPr>
        </a:p>
      </dsp:txBody>
      <dsp:txXfrm>
        <a:off x="5315151" y="3332780"/>
        <a:ext cx="982061" cy="982061"/>
      </dsp:txXfrm>
    </dsp:sp>
    <dsp:sp modelId="{9DCDDB09-354F-4B05-8C16-E859D845159A}">
      <dsp:nvSpPr>
        <dsp:cNvPr id="0" name=""/>
        <dsp:cNvSpPr/>
      </dsp:nvSpPr>
      <dsp:spPr>
        <a:xfrm rot="9000000">
          <a:off x="4727897" y="4105477"/>
          <a:ext cx="368973" cy="468735"/>
        </a:xfrm>
        <a:prstGeom prst="rightArrow">
          <a:avLst>
            <a:gd name="adj1" fmla="val 60000"/>
            <a:gd name="adj2" fmla="val 50000"/>
          </a:avLst>
        </a:prstGeom>
        <a:gradFill rotWithShape="0">
          <a:gsLst>
            <a:gs pos="0">
              <a:schemeClr val="accent5">
                <a:hueOff val="-3973551"/>
                <a:satOff val="15924"/>
                <a:lumOff val="3451"/>
                <a:alphaOff val="0"/>
                <a:shade val="45000"/>
                <a:satMod val="155000"/>
              </a:schemeClr>
            </a:gs>
            <a:gs pos="60000">
              <a:schemeClr val="accent5">
                <a:hueOff val="-3973551"/>
                <a:satOff val="15924"/>
                <a:lumOff val="3451"/>
                <a:alphaOff val="0"/>
                <a:shade val="95000"/>
                <a:satMod val="150000"/>
              </a:schemeClr>
            </a:gs>
            <a:gs pos="100000">
              <a:schemeClr val="accent5">
                <a:hueOff val="-3973551"/>
                <a:satOff val="15924"/>
                <a:lumOff val="3451"/>
                <a:alphaOff val="0"/>
                <a:tint val="87000"/>
                <a:satMod val="250000"/>
              </a:schemeClr>
            </a:gs>
          </a:gsLst>
          <a:lin ang="16200000" scaled="0"/>
        </a:gra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dirty="0"/>
        </a:p>
      </dsp:txBody>
      <dsp:txXfrm rot="10800000">
        <a:off x="4831174" y="4171551"/>
        <a:ext cx="258281" cy="281241"/>
      </dsp:txXfrm>
    </dsp:sp>
    <dsp:sp modelId="{71DE4B7F-F95F-4E13-8A22-DF5A31CEE5EC}">
      <dsp:nvSpPr>
        <dsp:cNvPr id="0" name=""/>
        <dsp:cNvSpPr/>
      </dsp:nvSpPr>
      <dsp:spPr>
        <a:xfrm>
          <a:off x="3306077" y="4171899"/>
          <a:ext cx="1388845" cy="1388845"/>
        </a:xfrm>
        <a:prstGeom prst="ellipse">
          <a:avLst/>
        </a:prstGeom>
        <a:solidFill>
          <a:schemeClr val="accent4">
            <a:lumMod val="60000"/>
            <a:lumOff val="40000"/>
          </a:schemeClr>
        </a:soli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0">
            <a:lnSpc>
              <a:spcPct val="90000"/>
            </a:lnSpc>
            <a:spcBef>
              <a:spcPct val="0"/>
            </a:spcBef>
            <a:spcAft>
              <a:spcPct val="35000"/>
            </a:spcAft>
          </a:pPr>
          <a:r>
            <a:rPr lang="en-US" sz="2800" kern="1200" dirty="0">
              <a:solidFill>
                <a:schemeClr val="tx1"/>
              </a:solidFill>
            </a:rPr>
            <a:t>When</a:t>
          </a:r>
        </a:p>
      </dsp:txBody>
      <dsp:txXfrm>
        <a:off x="3509469" y="4375291"/>
        <a:ext cx="982061" cy="982061"/>
      </dsp:txXfrm>
    </dsp:sp>
    <dsp:sp modelId="{A3C74AE2-BAA1-47D5-A4BF-8E5664454A5A}">
      <dsp:nvSpPr>
        <dsp:cNvPr id="0" name=""/>
        <dsp:cNvSpPr/>
      </dsp:nvSpPr>
      <dsp:spPr>
        <a:xfrm rot="12600000">
          <a:off x="2922215" y="4115920"/>
          <a:ext cx="368973" cy="468735"/>
        </a:xfrm>
        <a:prstGeom prst="rightArrow">
          <a:avLst>
            <a:gd name="adj1" fmla="val 60000"/>
            <a:gd name="adj2" fmla="val 50000"/>
          </a:avLst>
        </a:prstGeom>
        <a:gradFill rotWithShape="0">
          <a:gsLst>
            <a:gs pos="0">
              <a:schemeClr val="accent5">
                <a:hueOff val="-5960326"/>
                <a:satOff val="23887"/>
                <a:lumOff val="5177"/>
                <a:alphaOff val="0"/>
                <a:shade val="45000"/>
                <a:satMod val="155000"/>
              </a:schemeClr>
            </a:gs>
            <a:gs pos="60000">
              <a:schemeClr val="accent5">
                <a:hueOff val="-5960326"/>
                <a:satOff val="23887"/>
                <a:lumOff val="5177"/>
                <a:alphaOff val="0"/>
                <a:shade val="95000"/>
                <a:satMod val="150000"/>
              </a:schemeClr>
            </a:gs>
            <a:gs pos="100000">
              <a:schemeClr val="accent5">
                <a:hueOff val="-5960326"/>
                <a:satOff val="23887"/>
                <a:lumOff val="5177"/>
                <a:alphaOff val="0"/>
                <a:tint val="87000"/>
                <a:satMod val="250000"/>
              </a:schemeClr>
            </a:gs>
          </a:gsLst>
          <a:lin ang="16200000" scaled="0"/>
        </a:gra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dirty="0"/>
        </a:p>
      </dsp:txBody>
      <dsp:txXfrm rot="10800000">
        <a:off x="3025492" y="4237340"/>
        <a:ext cx="258281" cy="281241"/>
      </dsp:txXfrm>
    </dsp:sp>
    <dsp:sp modelId="{94ED3F72-DD54-447D-AED2-75818E7554A6}">
      <dsp:nvSpPr>
        <dsp:cNvPr id="0" name=""/>
        <dsp:cNvSpPr/>
      </dsp:nvSpPr>
      <dsp:spPr>
        <a:xfrm>
          <a:off x="1500395" y="3129388"/>
          <a:ext cx="1388845" cy="1388845"/>
        </a:xfrm>
        <a:prstGeom prst="ellipse">
          <a:avLst/>
        </a:prstGeom>
        <a:gradFill rotWithShape="0">
          <a:gsLst>
            <a:gs pos="0">
              <a:schemeClr val="accent5">
                <a:hueOff val="-7947101"/>
                <a:satOff val="31849"/>
                <a:lumOff val="6902"/>
                <a:alphaOff val="0"/>
                <a:shade val="45000"/>
                <a:satMod val="155000"/>
              </a:schemeClr>
            </a:gs>
            <a:gs pos="60000">
              <a:schemeClr val="accent5">
                <a:hueOff val="-7947101"/>
                <a:satOff val="31849"/>
                <a:lumOff val="6902"/>
                <a:alphaOff val="0"/>
                <a:shade val="95000"/>
                <a:satMod val="150000"/>
              </a:schemeClr>
            </a:gs>
            <a:gs pos="100000">
              <a:schemeClr val="accent5">
                <a:hueOff val="-7947101"/>
                <a:satOff val="31849"/>
                <a:lumOff val="6902"/>
                <a:alphaOff val="0"/>
                <a:tint val="87000"/>
                <a:satMod val="250000"/>
              </a:schemeClr>
            </a:gs>
          </a:gsLst>
          <a:lin ang="16200000" scaled="0"/>
        </a:gra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0">
            <a:lnSpc>
              <a:spcPct val="90000"/>
            </a:lnSpc>
            <a:spcBef>
              <a:spcPct val="0"/>
            </a:spcBef>
            <a:spcAft>
              <a:spcPct val="35000"/>
            </a:spcAft>
          </a:pPr>
          <a:r>
            <a:rPr lang="en-US" sz="2800" kern="1200" dirty="0">
              <a:solidFill>
                <a:schemeClr val="tx1"/>
              </a:solidFill>
            </a:rPr>
            <a:t>Why</a:t>
          </a:r>
        </a:p>
      </dsp:txBody>
      <dsp:txXfrm>
        <a:off x="1703787" y="3332780"/>
        <a:ext cx="982061" cy="982061"/>
      </dsp:txXfrm>
    </dsp:sp>
    <dsp:sp modelId="{AF7F7C23-D82F-4FD1-9C93-64C83AA24ACC}">
      <dsp:nvSpPr>
        <dsp:cNvPr id="0" name=""/>
        <dsp:cNvSpPr/>
      </dsp:nvSpPr>
      <dsp:spPr>
        <a:xfrm rot="16200000">
          <a:off x="2010331" y="2557374"/>
          <a:ext cx="368973" cy="468735"/>
        </a:xfrm>
        <a:prstGeom prst="rightArrow">
          <a:avLst>
            <a:gd name="adj1" fmla="val 60000"/>
            <a:gd name="adj2" fmla="val 50000"/>
          </a:avLst>
        </a:prstGeom>
        <a:gradFill rotWithShape="0">
          <a:gsLst>
            <a:gs pos="0">
              <a:schemeClr val="accent5">
                <a:hueOff val="-7947101"/>
                <a:satOff val="31849"/>
                <a:lumOff val="6902"/>
                <a:alphaOff val="0"/>
                <a:shade val="45000"/>
                <a:satMod val="155000"/>
              </a:schemeClr>
            </a:gs>
            <a:gs pos="60000">
              <a:schemeClr val="accent5">
                <a:hueOff val="-7947101"/>
                <a:satOff val="31849"/>
                <a:lumOff val="6902"/>
                <a:alphaOff val="0"/>
                <a:shade val="95000"/>
                <a:satMod val="150000"/>
              </a:schemeClr>
            </a:gs>
            <a:gs pos="100000">
              <a:schemeClr val="accent5">
                <a:hueOff val="-7947101"/>
                <a:satOff val="31849"/>
                <a:lumOff val="6902"/>
                <a:alphaOff val="0"/>
                <a:tint val="87000"/>
                <a:satMod val="250000"/>
              </a:schemeClr>
            </a:gs>
          </a:gsLst>
          <a:lin ang="16200000" scaled="0"/>
        </a:gra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dirty="0"/>
        </a:p>
      </dsp:txBody>
      <dsp:txXfrm>
        <a:off x="2065677" y="2706467"/>
        <a:ext cx="258281" cy="281241"/>
      </dsp:txXfrm>
    </dsp:sp>
    <dsp:sp modelId="{49A84EB2-4C99-45B0-AF82-DA6001B552CE}">
      <dsp:nvSpPr>
        <dsp:cNvPr id="0" name=""/>
        <dsp:cNvSpPr/>
      </dsp:nvSpPr>
      <dsp:spPr>
        <a:xfrm>
          <a:off x="1500395" y="1044366"/>
          <a:ext cx="1388845" cy="1388845"/>
        </a:xfrm>
        <a:prstGeom prst="ellipse">
          <a:avLst/>
        </a:prstGeom>
        <a:solidFill>
          <a:srgbClr val="FFC000"/>
        </a:soli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0">
            <a:lnSpc>
              <a:spcPct val="90000"/>
            </a:lnSpc>
            <a:spcBef>
              <a:spcPct val="0"/>
            </a:spcBef>
            <a:spcAft>
              <a:spcPct val="35000"/>
            </a:spcAft>
          </a:pPr>
          <a:r>
            <a:rPr lang="en-US" sz="2800" kern="1200" dirty="0">
              <a:solidFill>
                <a:schemeClr val="tx1"/>
              </a:solidFill>
            </a:rPr>
            <a:t>How</a:t>
          </a:r>
        </a:p>
      </dsp:txBody>
      <dsp:txXfrm>
        <a:off x="1703787" y="1247758"/>
        <a:ext cx="982061" cy="982061"/>
      </dsp:txXfrm>
    </dsp:sp>
    <dsp:sp modelId="{223DDDC2-D0B8-4739-94BD-AFA258E17A85}">
      <dsp:nvSpPr>
        <dsp:cNvPr id="0" name=""/>
        <dsp:cNvSpPr/>
      </dsp:nvSpPr>
      <dsp:spPr>
        <a:xfrm rot="19772734">
          <a:off x="2896252" y="987344"/>
          <a:ext cx="355972" cy="468735"/>
        </a:xfrm>
        <a:prstGeom prst="rightArrow">
          <a:avLst>
            <a:gd name="adj1" fmla="val 60000"/>
            <a:gd name="adj2" fmla="val 50000"/>
          </a:avLst>
        </a:prstGeom>
        <a:gradFill rotWithShape="0">
          <a:gsLst>
            <a:gs pos="0">
              <a:schemeClr val="accent5">
                <a:hueOff val="-9933876"/>
                <a:satOff val="39811"/>
                <a:lumOff val="8628"/>
                <a:alphaOff val="0"/>
                <a:shade val="45000"/>
                <a:satMod val="155000"/>
              </a:schemeClr>
            </a:gs>
            <a:gs pos="60000">
              <a:schemeClr val="accent5">
                <a:hueOff val="-9933876"/>
                <a:satOff val="39811"/>
                <a:lumOff val="8628"/>
                <a:alphaOff val="0"/>
                <a:shade val="95000"/>
                <a:satMod val="150000"/>
              </a:schemeClr>
            </a:gs>
            <a:gs pos="100000">
              <a:schemeClr val="accent5">
                <a:hueOff val="-9933876"/>
                <a:satOff val="39811"/>
                <a:lumOff val="8628"/>
                <a:alphaOff val="0"/>
                <a:tint val="87000"/>
                <a:satMod val="250000"/>
              </a:schemeClr>
            </a:gs>
          </a:gsLst>
          <a:lin ang="16200000" scaled="0"/>
        </a:gra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dirty="0"/>
        </a:p>
      </dsp:txBody>
      <dsp:txXfrm>
        <a:off x="2903619" y="1108155"/>
        <a:ext cx="249180" cy="2812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BCEB6E-53A4-4257-8AD6-D36E1E466842}">
      <dsp:nvSpPr>
        <dsp:cNvPr id="0" name=""/>
        <dsp:cNvSpPr/>
      </dsp:nvSpPr>
      <dsp:spPr>
        <a:xfrm>
          <a:off x="1291637" y="183831"/>
          <a:ext cx="3501866" cy="1216152"/>
        </a:xfrm>
        <a:prstGeom prst="ellipse">
          <a:avLst/>
        </a:prstGeom>
        <a:solidFill>
          <a:schemeClr val="accent6">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17392E-343E-4994-B46B-E2DBFB1BBFCA}">
      <dsp:nvSpPr>
        <dsp:cNvPr id="0" name=""/>
        <dsp:cNvSpPr/>
      </dsp:nvSpPr>
      <dsp:spPr>
        <a:xfrm>
          <a:off x="2708671" y="3161774"/>
          <a:ext cx="678656" cy="434340"/>
        </a:xfrm>
        <a:prstGeom prst="downArrow">
          <a:avLst/>
        </a:prstGeom>
        <a:solidFill>
          <a:schemeClr val="accent6">
            <a:tint val="40000"/>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8E5F55-53F9-4144-A16C-E196B5B801FF}">
      <dsp:nvSpPr>
        <dsp:cNvPr id="0" name=""/>
        <dsp:cNvSpPr/>
      </dsp:nvSpPr>
      <dsp:spPr>
        <a:xfrm>
          <a:off x="-8" y="3252547"/>
          <a:ext cx="6096016" cy="1327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a:solidFill>
                <a:schemeClr val="tx1"/>
              </a:solidFill>
            </a:rPr>
            <a:t>School Board Policies * Sunshine Law * Robert’s Rules of Order</a:t>
          </a:r>
        </a:p>
      </dsp:txBody>
      <dsp:txXfrm>
        <a:off x="-8" y="3252547"/>
        <a:ext cx="6096016" cy="1327785"/>
      </dsp:txXfrm>
    </dsp:sp>
    <dsp:sp modelId="{8194547C-351C-429D-9BAE-C40DA62CB484}">
      <dsp:nvSpPr>
        <dsp:cNvPr id="0" name=""/>
        <dsp:cNvSpPr/>
      </dsp:nvSpPr>
      <dsp:spPr>
        <a:xfrm>
          <a:off x="2564796" y="1493909"/>
          <a:ext cx="1221581" cy="1221581"/>
        </a:xfrm>
        <a:prstGeom prst="ellipse">
          <a:avLst/>
        </a:prstGeom>
        <a:solidFill>
          <a:schemeClr val="accent6">
            <a:shade val="80000"/>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solidFill>
                <a:schemeClr val="tx1"/>
              </a:solidFill>
            </a:rPr>
            <a:t>Minutes</a:t>
          </a:r>
        </a:p>
      </dsp:txBody>
      <dsp:txXfrm>
        <a:off x="2743692" y="1672805"/>
        <a:ext cx="863789" cy="863789"/>
      </dsp:txXfrm>
    </dsp:sp>
    <dsp:sp modelId="{9C952C2B-6E49-4A49-A817-47A0F033ADD2}">
      <dsp:nvSpPr>
        <dsp:cNvPr id="0" name=""/>
        <dsp:cNvSpPr/>
      </dsp:nvSpPr>
      <dsp:spPr>
        <a:xfrm>
          <a:off x="2152176" y="197405"/>
          <a:ext cx="1221581" cy="1221581"/>
        </a:xfrm>
        <a:prstGeom prst="ellipse">
          <a:avLst/>
        </a:prstGeom>
        <a:solidFill>
          <a:schemeClr val="accent6">
            <a:shade val="80000"/>
            <a:hueOff val="-190846"/>
            <a:satOff val="8505"/>
            <a:lumOff val="11889"/>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solidFill>
                <a:schemeClr val="tx1"/>
              </a:solidFill>
            </a:rPr>
            <a:t>Motions</a:t>
          </a:r>
        </a:p>
      </dsp:txBody>
      <dsp:txXfrm>
        <a:off x="2331072" y="376301"/>
        <a:ext cx="863789" cy="863789"/>
      </dsp:txXfrm>
    </dsp:sp>
    <dsp:sp modelId="{51A12D70-3631-42AF-A53D-BAB65D6A9082}">
      <dsp:nvSpPr>
        <dsp:cNvPr id="0" name=""/>
        <dsp:cNvSpPr/>
      </dsp:nvSpPr>
      <dsp:spPr>
        <a:xfrm>
          <a:off x="4188139" y="360281"/>
          <a:ext cx="1221581" cy="1221581"/>
        </a:xfrm>
        <a:prstGeom prst="ellipse">
          <a:avLst/>
        </a:prstGeom>
        <a:solidFill>
          <a:schemeClr val="accent6">
            <a:shade val="80000"/>
            <a:hueOff val="-381692"/>
            <a:satOff val="17009"/>
            <a:lumOff val="23779"/>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solidFill>
                <a:schemeClr val="tx1"/>
              </a:solidFill>
            </a:rPr>
            <a:t>Agenda</a:t>
          </a:r>
        </a:p>
      </dsp:txBody>
      <dsp:txXfrm>
        <a:off x="4367035" y="539177"/>
        <a:ext cx="863789" cy="863789"/>
      </dsp:txXfrm>
    </dsp:sp>
    <dsp:sp modelId="{C7DC810C-9387-447A-B4C9-BD2F5755280C}">
      <dsp:nvSpPr>
        <dsp:cNvPr id="0" name=""/>
        <dsp:cNvSpPr/>
      </dsp:nvSpPr>
      <dsp:spPr>
        <a:xfrm>
          <a:off x="0" y="-204553"/>
          <a:ext cx="6026451" cy="3583300"/>
        </a:xfrm>
        <a:prstGeom prst="funnel">
          <a:avLst/>
        </a:prstGeom>
        <a:solidFill>
          <a:schemeClr val="lt1">
            <a:alpha val="4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2C3F3C-D35D-4708-9719-E6E264ADBE42}">
      <dsp:nvSpPr>
        <dsp:cNvPr id="0" name=""/>
        <dsp:cNvSpPr/>
      </dsp:nvSpPr>
      <dsp:spPr>
        <a:xfrm>
          <a:off x="0" y="666"/>
          <a:ext cx="8229600" cy="0"/>
        </a:xfrm>
        <a:prstGeom prst="line">
          <a:avLst/>
        </a:prstGeom>
        <a:gradFill rotWithShape="0">
          <a:gsLst>
            <a:gs pos="0">
              <a:schemeClr val="accent1">
                <a:hueOff val="0"/>
                <a:satOff val="0"/>
                <a:lumOff val="0"/>
                <a:alphaOff val="0"/>
                <a:shade val="45000"/>
                <a:satMod val="155000"/>
              </a:schemeClr>
            </a:gs>
            <a:gs pos="60000">
              <a:schemeClr val="accent1">
                <a:hueOff val="0"/>
                <a:satOff val="0"/>
                <a:lumOff val="0"/>
                <a:alphaOff val="0"/>
                <a:shade val="95000"/>
                <a:satMod val="150000"/>
              </a:schemeClr>
            </a:gs>
            <a:gs pos="100000">
              <a:schemeClr val="accent1">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4AF2E26-29EA-4FC2-BB39-AD309686F152}">
      <dsp:nvSpPr>
        <dsp:cNvPr id="0" name=""/>
        <dsp:cNvSpPr/>
      </dsp:nvSpPr>
      <dsp:spPr>
        <a:xfrm>
          <a:off x="0" y="0"/>
          <a:ext cx="8229600" cy="846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ctr" defTabSz="933450" rtl="0">
            <a:lnSpc>
              <a:spcPct val="90000"/>
            </a:lnSpc>
            <a:spcBef>
              <a:spcPct val="0"/>
            </a:spcBef>
            <a:spcAft>
              <a:spcPct val="35000"/>
            </a:spcAft>
          </a:pPr>
          <a:r>
            <a:rPr lang="en-US" sz="2100" b="1" kern="1200" dirty="0"/>
            <a:t>“Volunteer citizen advisory boards are an integral part of American local government.”   </a:t>
          </a:r>
        </a:p>
        <a:p>
          <a:pPr lvl="0" algn="r" defTabSz="933450" rtl="0">
            <a:lnSpc>
              <a:spcPct val="90000"/>
            </a:lnSpc>
            <a:spcBef>
              <a:spcPct val="0"/>
            </a:spcBef>
            <a:spcAft>
              <a:spcPct val="35000"/>
            </a:spcAft>
          </a:pPr>
          <a:r>
            <a:rPr lang="en-US" sz="1400" kern="1200" dirty="0"/>
            <a:t>Municipal Research and Services Center</a:t>
          </a:r>
          <a:r>
            <a:rPr lang="en-US" sz="1400" b="1" kern="1200" dirty="0"/>
            <a:t>                              </a:t>
          </a:r>
          <a:endParaRPr lang="en-US" sz="1400" kern="1200" dirty="0"/>
        </a:p>
      </dsp:txBody>
      <dsp:txXfrm>
        <a:off x="0" y="0"/>
        <a:ext cx="8229600" cy="846946"/>
      </dsp:txXfrm>
    </dsp:sp>
    <dsp:sp modelId="{A77F5BEB-5690-4119-980A-305343834A36}">
      <dsp:nvSpPr>
        <dsp:cNvPr id="0" name=""/>
        <dsp:cNvSpPr/>
      </dsp:nvSpPr>
      <dsp:spPr>
        <a:xfrm>
          <a:off x="0" y="847612"/>
          <a:ext cx="8229600" cy="0"/>
        </a:xfrm>
        <a:prstGeom prst="line">
          <a:avLst/>
        </a:prstGeom>
        <a:gradFill rotWithShape="0">
          <a:gsLst>
            <a:gs pos="0">
              <a:schemeClr val="accent1">
                <a:hueOff val="0"/>
                <a:satOff val="0"/>
                <a:lumOff val="0"/>
                <a:alphaOff val="0"/>
                <a:shade val="45000"/>
                <a:satMod val="155000"/>
              </a:schemeClr>
            </a:gs>
            <a:gs pos="60000">
              <a:schemeClr val="accent1">
                <a:hueOff val="0"/>
                <a:satOff val="0"/>
                <a:lumOff val="0"/>
                <a:alphaOff val="0"/>
                <a:shade val="95000"/>
                <a:satMod val="150000"/>
              </a:schemeClr>
            </a:gs>
            <a:gs pos="100000">
              <a:schemeClr val="accent1">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F1AAADF-1894-4B91-977D-5AEE1DB1E6EF}">
      <dsp:nvSpPr>
        <dsp:cNvPr id="0" name=""/>
        <dsp:cNvSpPr/>
      </dsp:nvSpPr>
      <dsp:spPr>
        <a:xfrm>
          <a:off x="0" y="847612"/>
          <a:ext cx="1645920" cy="2718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rtl="0">
            <a:lnSpc>
              <a:spcPct val="90000"/>
            </a:lnSpc>
            <a:spcBef>
              <a:spcPct val="0"/>
            </a:spcBef>
            <a:spcAft>
              <a:spcPct val="35000"/>
            </a:spcAft>
          </a:pPr>
          <a:endParaRPr lang="en-US" sz="6500" kern="1200" dirty="0"/>
        </a:p>
      </dsp:txBody>
      <dsp:txXfrm>
        <a:off x="0" y="847612"/>
        <a:ext cx="1645920" cy="2718229"/>
      </dsp:txXfrm>
    </dsp:sp>
    <dsp:sp modelId="{088E0613-FC43-4981-B077-A668C1500F42}">
      <dsp:nvSpPr>
        <dsp:cNvPr id="0" name=""/>
        <dsp:cNvSpPr/>
      </dsp:nvSpPr>
      <dsp:spPr>
        <a:xfrm>
          <a:off x="1769364" y="884444"/>
          <a:ext cx="6460236" cy="736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endParaRPr lang="en-US" sz="1500" kern="1200" dirty="0"/>
        </a:p>
        <a:p>
          <a:pPr lvl="0" algn="l" defTabSz="666750" rtl="0">
            <a:lnSpc>
              <a:spcPct val="90000"/>
            </a:lnSpc>
            <a:spcBef>
              <a:spcPct val="0"/>
            </a:spcBef>
            <a:spcAft>
              <a:spcPct val="35000"/>
            </a:spcAft>
          </a:pPr>
          <a:r>
            <a:rPr lang="en-US" sz="2000" kern="1200" dirty="0"/>
            <a:t>provide judicious advice from a stakeholders perspective</a:t>
          </a:r>
          <a:r>
            <a:rPr lang="en-US" sz="1500" kern="1200" dirty="0"/>
            <a:t> </a:t>
          </a:r>
        </a:p>
      </dsp:txBody>
      <dsp:txXfrm>
        <a:off x="1769364" y="884444"/>
        <a:ext cx="6460236" cy="736629"/>
      </dsp:txXfrm>
    </dsp:sp>
    <dsp:sp modelId="{A3E8D0A0-C3BF-4DF1-B9EE-15C7B4750E4F}">
      <dsp:nvSpPr>
        <dsp:cNvPr id="0" name=""/>
        <dsp:cNvSpPr/>
      </dsp:nvSpPr>
      <dsp:spPr>
        <a:xfrm>
          <a:off x="1645920" y="1621073"/>
          <a:ext cx="6583680" cy="0"/>
        </a:xfrm>
        <a:prstGeom prst="line">
          <a:avLst/>
        </a:prstGeom>
        <a:solidFill>
          <a:schemeClr val="accent1">
            <a:hueOff val="0"/>
            <a:satOff val="0"/>
            <a:lumOff val="0"/>
            <a:alphaOff val="0"/>
          </a:schemeClr>
        </a:solidFill>
        <a:ln w="42500" cap="flat" cmpd="sng" algn="ctr">
          <a:solidFill>
            <a:schemeClr val="accent1">
              <a:tint val="50000"/>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9B330DA2-E52C-44A0-8A5E-358D85A5A419}">
      <dsp:nvSpPr>
        <dsp:cNvPr id="0" name=""/>
        <dsp:cNvSpPr/>
      </dsp:nvSpPr>
      <dsp:spPr>
        <a:xfrm>
          <a:off x="1769364" y="1657905"/>
          <a:ext cx="6460236" cy="736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kern="1200" dirty="0"/>
            <a:t>formulate, and forward well-developed, thoughtful recommendations to the legislative body</a:t>
          </a:r>
        </a:p>
      </dsp:txBody>
      <dsp:txXfrm>
        <a:off x="1769364" y="1657905"/>
        <a:ext cx="6460236" cy="736629"/>
      </dsp:txXfrm>
    </dsp:sp>
    <dsp:sp modelId="{CEFEAD1C-EB26-4EF1-BEC4-934FF7DD2E3D}">
      <dsp:nvSpPr>
        <dsp:cNvPr id="0" name=""/>
        <dsp:cNvSpPr/>
      </dsp:nvSpPr>
      <dsp:spPr>
        <a:xfrm>
          <a:off x="1645920" y="2394535"/>
          <a:ext cx="6583680" cy="0"/>
        </a:xfrm>
        <a:prstGeom prst="line">
          <a:avLst/>
        </a:prstGeom>
        <a:solidFill>
          <a:schemeClr val="accent1">
            <a:hueOff val="0"/>
            <a:satOff val="0"/>
            <a:lumOff val="0"/>
            <a:alphaOff val="0"/>
          </a:schemeClr>
        </a:solidFill>
        <a:ln w="42500" cap="flat" cmpd="sng" algn="ctr">
          <a:solidFill>
            <a:schemeClr val="accent1">
              <a:tint val="50000"/>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647497B2-11A5-4D51-AE19-42A3C9316274}">
      <dsp:nvSpPr>
        <dsp:cNvPr id="0" name=""/>
        <dsp:cNvSpPr/>
      </dsp:nvSpPr>
      <dsp:spPr>
        <a:xfrm>
          <a:off x="1769364" y="2431366"/>
          <a:ext cx="6460236" cy="736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kern="1200" dirty="0"/>
            <a:t>study  critical issues, taking public testimony, performing independent research</a:t>
          </a:r>
        </a:p>
      </dsp:txBody>
      <dsp:txXfrm>
        <a:off x="1769364" y="2431366"/>
        <a:ext cx="6460236" cy="736629"/>
      </dsp:txXfrm>
    </dsp:sp>
    <dsp:sp modelId="{90DDE14B-4C29-472E-86D9-A44FA47EC488}">
      <dsp:nvSpPr>
        <dsp:cNvPr id="0" name=""/>
        <dsp:cNvSpPr/>
      </dsp:nvSpPr>
      <dsp:spPr>
        <a:xfrm>
          <a:off x="1645920" y="3167996"/>
          <a:ext cx="6583680" cy="0"/>
        </a:xfrm>
        <a:prstGeom prst="line">
          <a:avLst/>
        </a:prstGeom>
        <a:solidFill>
          <a:schemeClr val="accent1">
            <a:hueOff val="0"/>
            <a:satOff val="0"/>
            <a:lumOff val="0"/>
            <a:alphaOff val="0"/>
          </a:schemeClr>
        </a:solidFill>
        <a:ln w="42500" cap="flat" cmpd="sng" algn="ctr">
          <a:solidFill>
            <a:schemeClr val="accent1">
              <a:tint val="50000"/>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976817D4-999B-4354-BB5A-298C5E797327}">
      <dsp:nvSpPr>
        <dsp:cNvPr id="0" name=""/>
        <dsp:cNvSpPr/>
      </dsp:nvSpPr>
      <dsp:spPr>
        <a:xfrm>
          <a:off x="1769364" y="3204827"/>
          <a:ext cx="6460236" cy="324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ts val="0"/>
            </a:spcAft>
          </a:pPr>
          <a:r>
            <a:rPr lang="en-US" sz="2000" kern="1200" dirty="0"/>
            <a:t>Review staff reports and recommendations</a:t>
          </a:r>
        </a:p>
        <a:p>
          <a:pPr lvl="0" algn="l" defTabSz="889000" rtl="0">
            <a:lnSpc>
              <a:spcPct val="90000"/>
            </a:lnSpc>
            <a:spcBef>
              <a:spcPct val="0"/>
            </a:spcBef>
            <a:spcAft>
              <a:spcPts val="0"/>
            </a:spcAft>
          </a:pPr>
          <a:endParaRPr lang="en-US" sz="2000" kern="1200" dirty="0"/>
        </a:p>
        <a:p>
          <a:pPr lvl="0" algn="l" defTabSz="889000">
            <a:lnSpc>
              <a:spcPct val="90000"/>
            </a:lnSpc>
            <a:spcBef>
              <a:spcPct val="0"/>
            </a:spcBef>
            <a:spcAft>
              <a:spcPts val="0"/>
            </a:spcAft>
          </a:pPr>
          <a:r>
            <a:rPr lang="en-US" sz="2000" kern="1200" dirty="0"/>
            <a:t>Advice does not have to be accepted but it needs to be recognized if proper respect and consideration is given to the members.</a:t>
          </a:r>
        </a:p>
      </dsp:txBody>
      <dsp:txXfrm>
        <a:off x="1769364" y="3204827"/>
        <a:ext cx="6460236" cy="324139"/>
      </dsp:txXfrm>
    </dsp:sp>
    <dsp:sp modelId="{AC94CAED-2BFC-4BC6-9F83-FFAA7E91F547}">
      <dsp:nvSpPr>
        <dsp:cNvPr id="0" name=""/>
        <dsp:cNvSpPr/>
      </dsp:nvSpPr>
      <dsp:spPr>
        <a:xfrm>
          <a:off x="1645920" y="3528966"/>
          <a:ext cx="6583680" cy="0"/>
        </a:xfrm>
        <a:prstGeom prst="line">
          <a:avLst/>
        </a:prstGeom>
        <a:solidFill>
          <a:schemeClr val="accent1">
            <a:hueOff val="0"/>
            <a:satOff val="0"/>
            <a:lumOff val="0"/>
            <a:alphaOff val="0"/>
          </a:schemeClr>
        </a:solidFill>
        <a:ln w="42500" cap="flat" cmpd="sng" algn="ctr">
          <a:solidFill>
            <a:schemeClr val="accent1">
              <a:tint val="50000"/>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B7C6D78B-7C1F-4717-848E-2A3D279D4AE6}">
      <dsp:nvSpPr>
        <dsp:cNvPr id="0" name=""/>
        <dsp:cNvSpPr/>
      </dsp:nvSpPr>
      <dsp:spPr>
        <a:xfrm>
          <a:off x="0" y="3565842"/>
          <a:ext cx="8229600" cy="0"/>
        </a:xfrm>
        <a:prstGeom prst="line">
          <a:avLst/>
        </a:prstGeom>
        <a:gradFill rotWithShape="0">
          <a:gsLst>
            <a:gs pos="0">
              <a:schemeClr val="accent1">
                <a:hueOff val="0"/>
                <a:satOff val="0"/>
                <a:lumOff val="0"/>
                <a:alphaOff val="0"/>
                <a:shade val="45000"/>
                <a:satMod val="155000"/>
              </a:schemeClr>
            </a:gs>
            <a:gs pos="60000">
              <a:schemeClr val="accent1">
                <a:hueOff val="0"/>
                <a:satOff val="0"/>
                <a:lumOff val="0"/>
                <a:alphaOff val="0"/>
                <a:shade val="95000"/>
                <a:satMod val="150000"/>
              </a:schemeClr>
            </a:gs>
            <a:gs pos="100000">
              <a:schemeClr val="accent1">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9D534A3-B30B-40A5-914C-B5E2EED4E0B7}">
      <dsp:nvSpPr>
        <dsp:cNvPr id="0" name=""/>
        <dsp:cNvSpPr/>
      </dsp:nvSpPr>
      <dsp:spPr>
        <a:xfrm>
          <a:off x="0" y="3565842"/>
          <a:ext cx="8229600" cy="959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rtl="0">
            <a:lnSpc>
              <a:spcPct val="90000"/>
            </a:lnSpc>
            <a:spcBef>
              <a:spcPct val="0"/>
            </a:spcBef>
            <a:spcAft>
              <a:spcPct val="35000"/>
            </a:spcAft>
          </a:pPr>
          <a:endParaRPr lang="en-US" sz="4400" kern="1200" dirty="0"/>
        </a:p>
      </dsp:txBody>
      <dsp:txXfrm>
        <a:off x="0" y="3565842"/>
        <a:ext cx="8229600" cy="9594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4837D-EEA8-41B4-8716-055C3F63BB5E}">
      <dsp:nvSpPr>
        <dsp:cNvPr id="0" name=""/>
        <dsp:cNvSpPr/>
      </dsp:nvSpPr>
      <dsp:spPr>
        <a:xfrm rot="5400000">
          <a:off x="-253545" y="256034"/>
          <a:ext cx="1690300" cy="1183210"/>
        </a:xfrm>
        <a:prstGeom prst="chevron">
          <a:avLst/>
        </a:prstGeom>
        <a:solidFill>
          <a:schemeClr val="accent1">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a:t>MOTION</a:t>
          </a:r>
        </a:p>
      </dsp:txBody>
      <dsp:txXfrm rot="-5400000">
        <a:off x="0" y="594094"/>
        <a:ext cx="1183210" cy="507090"/>
      </dsp:txXfrm>
    </dsp:sp>
    <dsp:sp modelId="{3F7EE88D-909D-4BFC-903F-1CA7EBDC8E89}">
      <dsp:nvSpPr>
        <dsp:cNvPr id="0" name=""/>
        <dsp:cNvSpPr/>
      </dsp:nvSpPr>
      <dsp:spPr>
        <a:xfrm rot="5400000">
          <a:off x="3928457" y="-2644413"/>
          <a:ext cx="1098695" cy="6589189"/>
        </a:xfrm>
        <a:prstGeom prst="round2SameRect">
          <a:avLst/>
        </a:prstGeom>
        <a:solidFill>
          <a:schemeClr val="lt1">
            <a:alpha val="90000"/>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latin typeface="Arial Black" panose="020B0A04020102020204" pitchFamily="34" charset="0"/>
            </a:rPr>
            <a:t>Principal</a:t>
          </a:r>
        </a:p>
        <a:p>
          <a:pPr marL="571500" lvl="2" indent="-285750" algn="l" defTabSz="1244600">
            <a:lnSpc>
              <a:spcPct val="90000"/>
            </a:lnSpc>
            <a:spcBef>
              <a:spcPct val="0"/>
            </a:spcBef>
            <a:spcAft>
              <a:spcPct val="15000"/>
            </a:spcAft>
            <a:buChar char="••"/>
          </a:pPr>
          <a:r>
            <a:rPr lang="en-US" sz="2800" kern="1200" dirty="0">
              <a:latin typeface="Arial Black" panose="020B0A04020102020204" pitchFamily="34" charset="0"/>
            </a:rPr>
            <a:t>District or Staff</a:t>
          </a:r>
        </a:p>
      </dsp:txBody>
      <dsp:txXfrm rot="-5400000">
        <a:off x="1183210" y="154468"/>
        <a:ext cx="6535555" cy="991427"/>
      </dsp:txXfrm>
    </dsp:sp>
    <dsp:sp modelId="{F5FD46D8-B094-40BB-9091-6E3B7CAB7FA1}">
      <dsp:nvSpPr>
        <dsp:cNvPr id="0" name=""/>
        <dsp:cNvSpPr/>
      </dsp:nvSpPr>
      <dsp:spPr>
        <a:xfrm rot="5400000">
          <a:off x="-551375" y="2301524"/>
          <a:ext cx="2285962" cy="1183210"/>
        </a:xfrm>
        <a:prstGeom prst="chevron">
          <a:avLst/>
        </a:prstGeom>
        <a:solidFill>
          <a:schemeClr val="accent1">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a:t>MOTION</a:t>
          </a:r>
        </a:p>
      </dsp:txBody>
      <dsp:txXfrm rot="-5400000">
        <a:off x="1" y="2341753"/>
        <a:ext cx="1183210" cy="1102752"/>
      </dsp:txXfrm>
    </dsp:sp>
    <dsp:sp modelId="{F486A690-0CF9-4CEF-9CC0-F2890AF21A4F}">
      <dsp:nvSpPr>
        <dsp:cNvPr id="0" name=""/>
        <dsp:cNvSpPr/>
      </dsp:nvSpPr>
      <dsp:spPr>
        <a:xfrm rot="5400000">
          <a:off x="3349066" y="-697267"/>
          <a:ext cx="2257477" cy="6589189"/>
        </a:xfrm>
        <a:prstGeom prst="round2SameRect">
          <a:avLst/>
        </a:prstGeom>
        <a:solidFill>
          <a:schemeClr val="lt1">
            <a:alpha val="90000"/>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latin typeface="Arial Black" panose="020B0A04020102020204" pitchFamily="34" charset="0"/>
            </a:rPr>
            <a:t>Area Advisory Council</a:t>
          </a:r>
        </a:p>
        <a:p>
          <a:pPr marL="228600" lvl="1" indent="-228600" algn="l" defTabSz="933450">
            <a:lnSpc>
              <a:spcPct val="90000"/>
            </a:lnSpc>
            <a:spcBef>
              <a:spcPct val="0"/>
            </a:spcBef>
            <a:spcAft>
              <a:spcPct val="15000"/>
            </a:spcAft>
            <a:buChar char="••"/>
          </a:pPr>
          <a:r>
            <a:rPr lang="en-US" sz="2100" kern="1200" dirty="0">
              <a:latin typeface="Arial Black" panose="020B0A04020102020204" pitchFamily="34" charset="0"/>
            </a:rPr>
            <a:t>District Advisory Council</a:t>
          </a:r>
        </a:p>
        <a:p>
          <a:pPr marL="457200" lvl="2" indent="-228600" algn="l" defTabSz="933450">
            <a:lnSpc>
              <a:spcPct val="90000"/>
            </a:lnSpc>
            <a:spcBef>
              <a:spcPct val="0"/>
            </a:spcBef>
            <a:spcAft>
              <a:spcPct val="15000"/>
            </a:spcAft>
            <a:buChar char="••"/>
          </a:pPr>
          <a:r>
            <a:rPr lang="en-US" sz="2100" kern="1200" dirty="0">
              <a:latin typeface="Arial Black" panose="020B0A04020102020204" pitchFamily="34" charset="0"/>
            </a:rPr>
            <a:t>District Department &amp;</a:t>
          </a:r>
        </a:p>
        <a:p>
          <a:pPr marL="228600" lvl="1" indent="-228600" algn="l" defTabSz="933450">
            <a:lnSpc>
              <a:spcPct val="90000"/>
            </a:lnSpc>
            <a:spcBef>
              <a:spcPct val="0"/>
            </a:spcBef>
            <a:spcAft>
              <a:spcPct val="15000"/>
            </a:spcAft>
            <a:buChar char="••"/>
          </a:pPr>
          <a:r>
            <a:rPr lang="en-US" sz="2100" kern="1200" dirty="0">
              <a:latin typeface="Arial Black" panose="020B0A04020102020204" pitchFamily="34" charset="0"/>
            </a:rPr>
            <a:t>School Board Members &amp; Superintenden</a:t>
          </a:r>
          <a:r>
            <a:rPr lang="en-US" sz="2100" kern="1200" dirty="0"/>
            <a:t>t</a:t>
          </a:r>
        </a:p>
      </dsp:txBody>
      <dsp:txXfrm rot="-5400000">
        <a:off x="1183211" y="1578789"/>
        <a:ext cx="6478988" cy="203707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169921" cy="480060"/>
          </a:xfrm>
          <a:prstGeom prst="rect">
            <a:avLst/>
          </a:prstGeom>
        </p:spPr>
        <p:txBody>
          <a:bodyPr vert="horz" lIns="94083" tIns="47041" rIns="94083" bIns="47041" rtlCol="0"/>
          <a:lstStyle>
            <a:lvl1pPr algn="l">
              <a:defRPr sz="1200"/>
            </a:lvl1pPr>
          </a:lstStyle>
          <a:p>
            <a:endParaRPr lang="en-US" dirty="0"/>
          </a:p>
        </p:txBody>
      </p:sp>
      <p:sp>
        <p:nvSpPr>
          <p:cNvPr id="3" name="Date Placeholder 2"/>
          <p:cNvSpPr>
            <a:spLocks noGrp="1"/>
          </p:cNvSpPr>
          <p:nvPr>
            <p:ph type="dt" sz="quarter" idx="1"/>
          </p:nvPr>
        </p:nvSpPr>
        <p:spPr>
          <a:xfrm>
            <a:off x="4143590" y="0"/>
            <a:ext cx="3169921" cy="480060"/>
          </a:xfrm>
          <a:prstGeom prst="rect">
            <a:avLst/>
          </a:prstGeom>
        </p:spPr>
        <p:txBody>
          <a:bodyPr vert="horz" lIns="94083" tIns="47041" rIns="94083" bIns="47041" rtlCol="0"/>
          <a:lstStyle>
            <a:lvl1pPr algn="r">
              <a:defRPr sz="1200"/>
            </a:lvl1pPr>
          </a:lstStyle>
          <a:p>
            <a:fld id="{87805D7F-8F61-49C8-ACB2-0AC7E8DD9227}" type="datetimeFigureOut">
              <a:rPr lang="en-US" smtClean="0"/>
              <a:t>1/14/2018</a:t>
            </a:fld>
            <a:endParaRPr lang="en-US" dirty="0"/>
          </a:p>
        </p:txBody>
      </p:sp>
      <p:sp>
        <p:nvSpPr>
          <p:cNvPr id="4" name="Footer Placeholder 3"/>
          <p:cNvSpPr>
            <a:spLocks noGrp="1"/>
          </p:cNvSpPr>
          <p:nvPr>
            <p:ph type="ftr" sz="quarter" idx="2"/>
          </p:nvPr>
        </p:nvSpPr>
        <p:spPr>
          <a:xfrm>
            <a:off x="2" y="9119474"/>
            <a:ext cx="3169921" cy="480060"/>
          </a:xfrm>
          <a:prstGeom prst="rect">
            <a:avLst/>
          </a:prstGeom>
        </p:spPr>
        <p:txBody>
          <a:bodyPr vert="horz" lIns="94083" tIns="47041" rIns="94083" bIns="47041"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90" y="9119474"/>
            <a:ext cx="3169921" cy="480060"/>
          </a:xfrm>
          <a:prstGeom prst="rect">
            <a:avLst/>
          </a:prstGeom>
        </p:spPr>
        <p:txBody>
          <a:bodyPr vert="horz" lIns="94083" tIns="47041" rIns="94083" bIns="47041" rtlCol="0" anchor="b"/>
          <a:lstStyle>
            <a:lvl1pPr algn="r">
              <a:defRPr sz="1200"/>
            </a:lvl1pPr>
          </a:lstStyle>
          <a:p>
            <a:fld id="{603C2342-F720-4358-A0B1-C314487ADEF1}" type="slidenum">
              <a:rPr lang="en-US" smtClean="0"/>
              <a:t>‹#›</a:t>
            </a:fld>
            <a:endParaRPr lang="en-US" dirty="0"/>
          </a:p>
        </p:txBody>
      </p:sp>
    </p:spTree>
    <p:extLst>
      <p:ext uri="{BB962C8B-B14F-4D97-AF65-F5344CB8AC3E}">
        <p14:creationId xmlns:p14="http://schemas.microsoft.com/office/powerpoint/2010/main" val="2229232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169921" cy="480060"/>
          </a:xfrm>
          <a:prstGeom prst="rect">
            <a:avLst/>
          </a:prstGeom>
        </p:spPr>
        <p:txBody>
          <a:bodyPr vert="horz" lIns="94083" tIns="47041" rIns="94083" bIns="47041" rtlCol="0"/>
          <a:lstStyle>
            <a:lvl1pPr algn="l">
              <a:defRPr sz="1200"/>
            </a:lvl1pPr>
          </a:lstStyle>
          <a:p>
            <a:endParaRPr lang="en-US" dirty="0"/>
          </a:p>
        </p:txBody>
      </p:sp>
      <p:sp>
        <p:nvSpPr>
          <p:cNvPr id="3" name="Date Placeholder 2"/>
          <p:cNvSpPr>
            <a:spLocks noGrp="1"/>
          </p:cNvSpPr>
          <p:nvPr>
            <p:ph type="dt" idx="1"/>
          </p:nvPr>
        </p:nvSpPr>
        <p:spPr>
          <a:xfrm>
            <a:off x="4143590" y="0"/>
            <a:ext cx="3169921" cy="480060"/>
          </a:xfrm>
          <a:prstGeom prst="rect">
            <a:avLst/>
          </a:prstGeom>
        </p:spPr>
        <p:txBody>
          <a:bodyPr vert="horz" lIns="94083" tIns="47041" rIns="94083" bIns="47041" rtlCol="0"/>
          <a:lstStyle>
            <a:lvl1pPr algn="r">
              <a:defRPr sz="1200"/>
            </a:lvl1pPr>
          </a:lstStyle>
          <a:p>
            <a:fld id="{AB1B587B-D4BF-4552-854D-61A138DFB35F}" type="datetimeFigureOut">
              <a:rPr lang="en-US" smtClean="0"/>
              <a:t>1/14/2018</a:t>
            </a:fld>
            <a:endParaRPr lang="en-US" dirty="0"/>
          </a:p>
        </p:txBody>
      </p:sp>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4083" tIns="47041" rIns="94083" bIns="47041" rtlCol="0" anchor="ctr"/>
          <a:lstStyle/>
          <a:p>
            <a:endParaRPr lang="en-US" dirty="0"/>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4083" tIns="47041" rIns="94083" bIns="4704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9119474"/>
            <a:ext cx="3169921" cy="480060"/>
          </a:xfrm>
          <a:prstGeom prst="rect">
            <a:avLst/>
          </a:prstGeom>
        </p:spPr>
        <p:txBody>
          <a:bodyPr vert="horz" lIns="94083" tIns="47041" rIns="94083" bIns="4704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90" y="9119474"/>
            <a:ext cx="3169921" cy="480060"/>
          </a:xfrm>
          <a:prstGeom prst="rect">
            <a:avLst/>
          </a:prstGeom>
        </p:spPr>
        <p:txBody>
          <a:bodyPr vert="horz" lIns="94083" tIns="47041" rIns="94083" bIns="47041" rtlCol="0" anchor="b"/>
          <a:lstStyle>
            <a:lvl1pPr algn="r">
              <a:defRPr sz="1200"/>
            </a:lvl1pPr>
          </a:lstStyle>
          <a:p>
            <a:fld id="{2B771B1D-663D-4CC7-8185-50DE7DC57187}" type="slidenum">
              <a:rPr lang="en-US" smtClean="0"/>
              <a:t>‹#›</a:t>
            </a:fld>
            <a:endParaRPr lang="en-US" dirty="0"/>
          </a:p>
        </p:txBody>
      </p:sp>
    </p:spTree>
    <p:extLst>
      <p:ext uri="{BB962C8B-B14F-4D97-AF65-F5344CB8AC3E}">
        <p14:creationId xmlns:p14="http://schemas.microsoft.com/office/powerpoint/2010/main" val="3026322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2B771B1D-663D-4CC7-8185-50DE7DC57187}" type="slidenum">
              <a:rPr lang="en-US" smtClean="0"/>
              <a:t>1</a:t>
            </a:fld>
            <a:endParaRPr lang="en-US" dirty="0"/>
          </a:p>
        </p:txBody>
      </p:sp>
    </p:spTree>
    <p:extLst>
      <p:ext uri="{BB962C8B-B14F-4D97-AF65-F5344CB8AC3E}">
        <p14:creationId xmlns:p14="http://schemas.microsoft.com/office/powerpoint/2010/main" val="2601963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2B771B1D-663D-4CC7-8185-50DE7DC57187}" type="slidenum">
              <a:rPr lang="en-US" smtClean="0"/>
              <a:t>10</a:t>
            </a:fld>
            <a:endParaRPr lang="en-US" dirty="0"/>
          </a:p>
        </p:txBody>
      </p:sp>
    </p:spTree>
    <p:extLst>
      <p:ext uri="{BB962C8B-B14F-4D97-AF65-F5344CB8AC3E}">
        <p14:creationId xmlns:p14="http://schemas.microsoft.com/office/powerpoint/2010/main" val="1615434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E48667-4F01-42C4-89BE-36FC6BF010A9}" type="slidenum">
              <a:rPr lang="en-US" smtClean="0"/>
              <a:t>11</a:t>
            </a:fld>
            <a:endParaRPr lang="en-US" dirty="0"/>
          </a:p>
        </p:txBody>
      </p:sp>
    </p:spTree>
    <p:extLst>
      <p:ext uri="{BB962C8B-B14F-4D97-AF65-F5344CB8AC3E}">
        <p14:creationId xmlns:p14="http://schemas.microsoft.com/office/powerpoint/2010/main" val="1584232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C16808-B6E5-401D-B613-729095E63388}" type="slidenum">
              <a:rPr lang="en-US" smtClean="0"/>
              <a:t>12</a:t>
            </a:fld>
            <a:endParaRPr lang="en-US" dirty="0"/>
          </a:p>
        </p:txBody>
      </p:sp>
    </p:spTree>
    <p:extLst>
      <p:ext uri="{BB962C8B-B14F-4D97-AF65-F5344CB8AC3E}">
        <p14:creationId xmlns:p14="http://schemas.microsoft.com/office/powerpoint/2010/main" val="1524364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771B1D-663D-4CC7-8185-50DE7DC57187}" type="slidenum">
              <a:rPr lang="en-US" smtClean="0"/>
              <a:t>13</a:t>
            </a:fld>
            <a:endParaRPr lang="en-US" dirty="0"/>
          </a:p>
        </p:txBody>
      </p:sp>
    </p:spTree>
    <p:extLst>
      <p:ext uri="{BB962C8B-B14F-4D97-AF65-F5344CB8AC3E}">
        <p14:creationId xmlns:p14="http://schemas.microsoft.com/office/powerpoint/2010/main" val="1482348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E48667-4F01-42C4-89BE-36FC6BF010A9}" type="slidenum">
              <a:rPr lang="en-US" smtClean="0"/>
              <a:t>14</a:t>
            </a:fld>
            <a:endParaRPr lang="en-US" dirty="0"/>
          </a:p>
        </p:txBody>
      </p:sp>
    </p:spTree>
    <p:extLst>
      <p:ext uri="{BB962C8B-B14F-4D97-AF65-F5344CB8AC3E}">
        <p14:creationId xmlns:p14="http://schemas.microsoft.com/office/powerpoint/2010/main" val="794197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2B771B1D-663D-4CC7-8185-50DE7DC57187}" type="slidenum">
              <a:rPr lang="en-US" smtClean="0"/>
              <a:t>15</a:t>
            </a:fld>
            <a:endParaRPr lang="en-US" dirty="0"/>
          </a:p>
        </p:txBody>
      </p:sp>
    </p:spTree>
    <p:extLst>
      <p:ext uri="{BB962C8B-B14F-4D97-AF65-F5344CB8AC3E}">
        <p14:creationId xmlns:p14="http://schemas.microsoft.com/office/powerpoint/2010/main" val="2409851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771B1D-663D-4CC7-8185-50DE7DC57187}" type="slidenum">
              <a:rPr lang="en-US" smtClean="0"/>
              <a:t>16</a:t>
            </a:fld>
            <a:endParaRPr lang="en-US" dirty="0"/>
          </a:p>
        </p:txBody>
      </p:sp>
    </p:spTree>
    <p:extLst>
      <p:ext uri="{BB962C8B-B14F-4D97-AF65-F5344CB8AC3E}">
        <p14:creationId xmlns:p14="http://schemas.microsoft.com/office/powerpoint/2010/main" val="13554104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771B1D-663D-4CC7-8185-50DE7DC57187}" type="slidenum">
              <a:rPr lang="en-US" smtClean="0"/>
              <a:t>17</a:t>
            </a:fld>
            <a:endParaRPr lang="en-US" dirty="0"/>
          </a:p>
        </p:txBody>
      </p:sp>
    </p:spTree>
    <p:extLst>
      <p:ext uri="{BB962C8B-B14F-4D97-AF65-F5344CB8AC3E}">
        <p14:creationId xmlns:p14="http://schemas.microsoft.com/office/powerpoint/2010/main" val="25686967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771B1D-663D-4CC7-8185-50DE7DC57187}" type="slidenum">
              <a:rPr lang="en-US" smtClean="0"/>
              <a:t>18</a:t>
            </a:fld>
            <a:endParaRPr lang="en-US" dirty="0"/>
          </a:p>
        </p:txBody>
      </p:sp>
    </p:spTree>
    <p:extLst>
      <p:ext uri="{BB962C8B-B14F-4D97-AF65-F5344CB8AC3E}">
        <p14:creationId xmlns:p14="http://schemas.microsoft.com/office/powerpoint/2010/main" val="180197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771B1D-663D-4CC7-8185-50DE7DC57187}" type="slidenum">
              <a:rPr lang="en-US" smtClean="0"/>
              <a:t>19</a:t>
            </a:fld>
            <a:endParaRPr lang="en-US" dirty="0"/>
          </a:p>
        </p:txBody>
      </p:sp>
    </p:spTree>
    <p:extLst>
      <p:ext uri="{BB962C8B-B14F-4D97-AF65-F5344CB8AC3E}">
        <p14:creationId xmlns:p14="http://schemas.microsoft.com/office/powerpoint/2010/main" val="2116238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2B771B1D-663D-4CC7-8185-50DE7DC57187}" type="slidenum">
              <a:rPr lang="en-US" smtClean="0"/>
              <a:t>2</a:t>
            </a:fld>
            <a:endParaRPr lang="en-US" dirty="0"/>
          </a:p>
        </p:txBody>
      </p:sp>
    </p:spTree>
    <p:extLst>
      <p:ext uri="{BB962C8B-B14F-4D97-AF65-F5344CB8AC3E}">
        <p14:creationId xmlns:p14="http://schemas.microsoft.com/office/powerpoint/2010/main" val="30647782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771B1D-663D-4CC7-8185-50DE7DC57187}" type="slidenum">
              <a:rPr lang="en-US" smtClean="0"/>
              <a:t>20</a:t>
            </a:fld>
            <a:endParaRPr lang="en-US" dirty="0"/>
          </a:p>
        </p:txBody>
      </p:sp>
    </p:spTree>
    <p:extLst>
      <p:ext uri="{BB962C8B-B14F-4D97-AF65-F5344CB8AC3E}">
        <p14:creationId xmlns:p14="http://schemas.microsoft.com/office/powerpoint/2010/main" val="34879605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C16808-B6E5-401D-B613-729095E63388}" type="slidenum">
              <a:rPr lang="en-US" smtClean="0"/>
              <a:t>21</a:t>
            </a:fld>
            <a:endParaRPr lang="en-US" dirty="0"/>
          </a:p>
        </p:txBody>
      </p:sp>
    </p:spTree>
    <p:extLst>
      <p:ext uri="{BB962C8B-B14F-4D97-AF65-F5344CB8AC3E}">
        <p14:creationId xmlns:p14="http://schemas.microsoft.com/office/powerpoint/2010/main" val="37134758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endParaRPr lang="en-US" i="1" baseline="0" dirty="0"/>
          </a:p>
        </p:txBody>
      </p:sp>
      <p:sp>
        <p:nvSpPr>
          <p:cNvPr id="4" name="Slide Number Placeholder 3"/>
          <p:cNvSpPr>
            <a:spLocks noGrp="1"/>
          </p:cNvSpPr>
          <p:nvPr>
            <p:ph type="sldNum" sz="quarter" idx="10"/>
          </p:nvPr>
        </p:nvSpPr>
        <p:spPr/>
        <p:txBody>
          <a:bodyPr/>
          <a:lstStyle/>
          <a:p>
            <a:fld id="{2B771B1D-663D-4CC7-8185-50DE7DC57187}" type="slidenum">
              <a:rPr lang="en-US" smtClean="0"/>
              <a:t>22</a:t>
            </a:fld>
            <a:endParaRPr lang="en-US" dirty="0"/>
          </a:p>
        </p:txBody>
      </p:sp>
    </p:spTree>
    <p:extLst>
      <p:ext uri="{BB962C8B-B14F-4D97-AF65-F5344CB8AC3E}">
        <p14:creationId xmlns:p14="http://schemas.microsoft.com/office/powerpoint/2010/main" val="4456037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771B1D-663D-4CC7-8185-50DE7DC57187}" type="slidenum">
              <a:rPr lang="en-US" smtClean="0"/>
              <a:t>23</a:t>
            </a:fld>
            <a:endParaRPr lang="en-US" dirty="0"/>
          </a:p>
        </p:txBody>
      </p:sp>
    </p:spTree>
    <p:extLst>
      <p:ext uri="{BB962C8B-B14F-4D97-AF65-F5344CB8AC3E}">
        <p14:creationId xmlns:p14="http://schemas.microsoft.com/office/powerpoint/2010/main" val="30816217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771B1D-663D-4CC7-8185-50DE7DC57187}" type="slidenum">
              <a:rPr lang="en-US" smtClean="0"/>
              <a:t>24</a:t>
            </a:fld>
            <a:endParaRPr lang="en-US" dirty="0"/>
          </a:p>
        </p:txBody>
      </p:sp>
    </p:spTree>
    <p:extLst>
      <p:ext uri="{BB962C8B-B14F-4D97-AF65-F5344CB8AC3E}">
        <p14:creationId xmlns:p14="http://schemas.microsoft.com/office/powerpoint/2010/main" val="4033674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C16808-B6E5-401D-B613-729095E63388}" type="slidenum">
              <a:rPr lang="en-US" smtClean="0"/>
              <a:t>25</a:t>
            </a:fld>
            <a:endParaRPr lang="en-US" dirty="0"/>
          </a:p>
        </p:txBody>
      </p:sp>
    </p:spTree>
    <p:extLst>
      <p:ext uri="{BB962C8B-B14F-4D97-AF65-F5344CB8AC3E}">
        <p14:creationId xmlns:p14="http://schemas.microsoft.com/office/powerpoint/2010/main" val="3729107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C16808-B6E5-401D-B613-729095E63388}" type="slidenum">
              <a:rPr lang="en-US" smtClean="0"/>
              <a:t>26</a:t>
            </a:fld>
            <a:endParaRPr lang="en-US" dirty="0"/>
          </a:p>
        </p:txBody>
      </p:sp>
    </p:spTree>
    <p:extLst>
      <p:ext uri="{BB962C8B-B14F-4D97-AF65-F5344CB8AC3E}">
        <p14:creationId xmlns:p14="http://schemas.microsoft.com/office/powerpoint/2010/main" val="10958160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771B1D-663D-4CC7-8185-50DE7DC57187}" type="slidenum">
              <a:rPr lang="en-US" smtClean="0"/>
              <a:t>27</a:t>
            </a:fld>
            <a:endParaRPr lang="en-US" dirty="0"/>
          </a:p>
        </p:txBody>
      </p:sp>
    </p:spTree>
    <p:extLst>
      <p:ext uri="{BB962C8B-B14F-4D97-AF65-F5344CB8AC3E}">
        <p14:creationId xmlns:p14="http://schemas.microsoft.com/office/powerpoint/2010/main" val="30337754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C16808-B6E5-401D-B613-729095E63388}" type="slidenum">
              <a:rPr lang="en-US" smtClean="0"/>
              <a:t>28</a:t>
            </a:fld>
            <a:endParaRPr lang="en-US" dirty="0"/>
          </a:p>
        </p:txBody>
      </p:sp>
    </p:spTree>
    <p:extLst>
      <p:ext uri="{BB962C8B-B14F-4D97-AF65-F5344CB8AC3E}">
        <p14:creationId xmlns:p14="http://schemas.microsoft.com/office/powerpoint/2010/main" val="39609057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771B1D-663D-4CC7-8185-50DE7DC57187}" type="slidenum">
              <a:rPr lang="en-US" smtClean="0"/>
              <a:t>29</a:t>
            </a:fld>
            <a:endParaRPr lang="en-US" dirty="0"/>
          </a:p>
        </p:txBody>
      </p:sp>
    </p:spTree>
    <p:extLst>
      <p:ext uri="{BB962C8B-B14F-4D97-AF65-F5344CB8AC3E}">
        <p14:creationId xmlns:p14="http://schemas.microsoft.com/office/powerpoint/2010/main" val="1217262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endParaRPr lang="en-US" sz="160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2B771B1D-663D-4CC7-8185-50DE7DC57187}" type="slidenum">
              <a:rPr lang="en-US" smtClean="0"/>
              <a:t>3</a:t>
            </a:fld>
            <a:endParaRPr lang="en-US" dirty="0"/>
          </a:p>
        </p:txBody>
      </p:sp>
    </p:spTree>
    <p:extLst>
      <p:ext uri="{BB962C8B-B14F-4D97-AF65-F5344CB8AC3E}">
        <p14:creationId xmlns:p14="http://schemas.microsoft.com/office/powerpoint/2010/main" val="21271819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pPr defTabSz="940826">
              <a:defRPr/>
            </a:pPr>
            <a:endParaRPr lang="en-US" dirty="0"/>
          </a:p>
        </p:txBody>
      </p:sp>
      <p:sp>
        <p:nvSpPr>
          <p:cNvPr id="4" name="Slide Number Placeholder 3"/>
          <p:cNvSpPr>
            <a:spLocks noGrp="1"/>
          </p:cNvSpPr>
          <p:nvPr>
            <p:ph type="sldNum" sz="quarter" idx="10"/>
          </p:nvPr>
        </p:nvSpPr>
        <p:spPr/>
        <p:txBody>
          <a:bodyPr/>
          <a:lstStyle/>
          <a:p>
            <a:fld id="{2B771B1D-663D-4CC7-8185-50DE7DC57187}" type="slidenum">
              <a:rPr lang="en-US" smtClean="0"/>
              <a:t>30</a:t>
            </a:fld>
            <a:endParaRPr lang="en-US" dirty="0"/>
          </a:p>
        </p:txBody>
      </p:sp>
    </p:spTree>
    <p:extLst>
      <p:ext uri="{BB962C8B-B14F-4D97-AF65-F5344CB8AC3E}">
        <p14:creationId xmlns:p14="http://schemas.microsoft.com/office/powerpoint/2010/main" val="12206843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771B1D-663D-4CC7-8185-50DE7DC57187}" type="slidenum">
              <a:rPr lang="en-US" smtClean="0"/>
              <a:t>31</a:t>
            </a:fld>
            <a:endParaRPr lang="en-US" dirty="0"/>
          </a:p>
        </p:txBody>
      </p:sp>
    </p:spTree>
    <p:extLst>
      <p:ext uri="{BB962C8B-B14F-4D97-AF65-F5344CB8AC3E}">
        <p14:creationId xmlns:p14="http://schemas.microsoft.com/office/powerpoint/2010/main" val="8594370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pPr defTabSz="940826">
              <a:defRPr/>
            </a:pPr>
            <a:endParaRPr lang="en-US" dirty="0"/>
          </a:p>
        </p:txBody>
      </p:sp>
      <p:sp>
        <p:nvSpPr>
          <p:cNvPr id="4" name="Slide Number Placeholder 3"/>
          <p:cNvSpPr>
            <a:spLocks noGrp="1"/>
          </p:cNvSpPr>
          <p:nvPr>
            <p:ph type="sldNum" sz="quarter" idx="10"/>
          </p:nvPr>
        </p:nvSpPr>
        <p:spPr/>
        <p:txBody>
          <a:bodyPr/>
          <a:lstStyle/>
          <a:p>
            <a:fld id="{2B771B1D-663D-4CC7-8185-50DE7DC57187}" type="slidenum">
              <a:rPr lang="en-US" smtClean="0"/>
              <a:t>32</a:t>
            </a:fld>
            <a:endParaRPr lang="en-US" dirty="0"/>
          </a:p>
        </p:txBody>
      </p:sp>
    </p:spTree>
    <p:extLst>
      <p:ext uri="{BB962C8B-B14F-4D97-AF65-F5344CB8AC3E}">
        <p14:creationId xmlns:p14="http://schemas.microsoft.com/office/powerpoint/2010/main" val="26070740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771B1D-663D-4CC7-8185-50DE7DC57187}" type="slidenum">
              <a:rPr lang="en-US" smtClean="0"/>
              <a:t>33</a:t>
            </a:fld>
            <a:endParaRPr lang="en-US" dirty="0"/>
          </a:p>
        </p:txBody>
      </p:sp>
    </p:spTree>
    <p:extLst>
      <p:ext uri="{BB962C8B-B14F-4D97-AF65-F5344CB8AC3E}">
        <p14:creationId xmlns:p14="http://schemas.microsoft.com/office/powerpoint/2010/main" val="31329719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pPr defTabSz="940826">
              <a:defRPr/>
            </a:pPr>
            <a:endParaRPr lang="en-US" dirty="0"/>
          </a:p>
        </p:txBody>
      </p:sp>
      <p:sp>
        <p:nvSpPr>
          <p:cNvPr id="4" name="Slide Number Placeholder 3"/>
          <p:cNvSpPr>
            <a:spLocks noGrp="1"/>
          </p:cNvSpPr>
          <p:nvPr>
            <p:ph type="sldNum" sz="quarter" idx="10"/>
          </p:nvPr>
        </p:nvSpPr>
        <p:spPr/>
        <p:txBody>
          <a:bodyPr/>
          <a:lstStyle/>
          <a:p>
            <a:fld id="{2B771B1D-663D-4CC7-8185-50DE7DC57187}" type="slidenum">
              <a:rPr lang="en-US" smtClean="0"/>
              <a:t>34</a:t>
            </a:fld>
            <a:endParaRPr lang="en-US" dirty="0"/>
          </a:p>
        </p:txBody>
      </p:sp>
    </p:spTree>
    <p:extLst>
      <p:ext uri="{BB962C8B-B14F-4D97-AF65-F5344CB8AC3E}">
        <p14:creationId xmlns:p14="http://schemas.microsoft.com/office/powerpoint/2010/main" val="4211873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771B1D-663D-4CC7-8185-50DE7DC57187}" type="slidenum">
              <a:rPr lang="en-US" smtClean="0"/>
              <a:t>35</a:t>
            </a:fld>
            <a:endParaRPr lang="en-US" dirty="0"/>
          </a:p>
        </p:txBody>
      </p:sp>
    </p:spTree>
    <p:extLst>
      <p:ext uri="{BB962C8B-B14F-4D97-AF65-F5344CB8AC3E}">
        <p14:creationId xmlns:p14="http://schemas.microsoft.com/office/powerpoint/2010/main" val="17645770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pPr defTabSz="940826">
              <a:defRPr/>
            </a:pPr>
            <a:endParaRPr lang="en-US" dirty="0"/>
          </a:p>
        </p:txBody>
      </p:sp>
      <p:sp>
        <p:nvSpPr>
          <p:cNvPr id="4" name="Slide Number Placeholder 3"/>
          <p:cNvSpPr>
            <a:spLocks noGrp="1"/>
          </p:cNvSpPr>
          <p:nvPr>
            <p:ph type="sldNum" sz="quarter" idx="10"/>
          </p:nvPr>
        </p:nvSpPr>
        <p:spPr/>
        <p:txBody>
          <a:bodyPr/>
          <a:lstStyle/>
          <a:p>
            <a:fld id="{2AE48667-4F01-42C4-89BE-36FC6BF010A9}" type="slidenum">
              <a:rPr lang="en-US" smtClean="0"/>
              <a:t>36</a:t>
            </a:fld>
            <a:endParaRPr lang="en-US" dirty="0"/>
          </a:p>
        </p:txBody>
      </p:sp>
    </p:spTree>
    <p:extLst>
      <p:ext uri="{BB962C8B-B14F-4D97-AF65-F5344CB8AC3E}">
        <p14:creationId xmlns:p14="http://schemas.microsoft.com/office/powerpoint/2010/main" val="24316291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pPr marL="0" lvl="1" defTabSz="940826">
              <a:defRPr/>
            </a:pPr>
            <a:endParaRPr lang="en-US" b="0" dirty="0"/>
          </a:p>
          <a:p>
            <a:endParaRPr lang="en-US" dirty="0"/>
          </a:p>
        </p:txBody>
      </p:sp>
      <p:sp>
        <p:nvSpPr>
          <p:cNvPr id="4" name="Slide Number Placeholder 3"/>
          <p:cNvSpPr>
            <a:spLocks noGrp="1"/>
          </p:cNvSpPr>
          <p:nvPr>
            <p:ph type="sldNum" sz="quarter" idx="10"/>
          </p:nvPr>
        </p:nvSpPr>
        <p:spPr/>
        <p:txBody>
          <a:bodyPr/>
          <a:lstStyle/>
          <a:p>
            <a:fld id="{2B771B1D-663D-4CC7-8185-50DE7DC57187}" type="slidenum">
              <a:rPr lang="en-US" smtClean="0"/>
              <a:t>37</a:t>
            </a:fld>
            <a:endParaRPr lang="en-US" dirty="0"/>
          </a:p>
        </p:txBody>
      </p:sp>
    </p:spTree>
    <p:extLst>
      <p:ext uri="{BB962C8B-B14F-4D97-AF65-F5344CB8AC3E}">
        <p14:creationId xmlns:p14="http://schemas.microsoft.com/office/powerpoint/2010/main" val="19087686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pPr defTabSz="940826">
              <a:defRPr/>
            </a:pPr>
            <a:endParaRPr lang="en-US" dirty="0"/>
          </a:p>
        </p:txBody>
      </p:sp>
      <p:sp>
        <p:nvSpPr>
          <p:cNvPr id="4" name="Slide Number Placeholder 3"/>
          <p:cNvSpPr>
            <a:spLocks noGrp="1"/>
          </p:cNvSpPr>
          <p:nvPr>
            <p:ph type="sldNum" sz="quarter" idx="10"/>
          </p:nvPr>
        </p:nvSpPr>
        <p:spPr/>
        <p:txBody>
          <a:bodyPr/>
          <a:lstStyle/>
          <a:p>
            <a:fld id="{2B771B1D-663D-4CC7-8185-50DE7DC57187}" type="slidenum">
              <a:rPr lang="en-US" smtClean="0"/>
              <a:t>38</a:t>
            </a:fld>
            <a:endParaRPr lang="en-US" dirty="0"/>
          </a:p>
        </p:txBody>
      </p:sp>
    </p:spTree>
    <p:extLst>
      <p:ext uri="{BB962C8B-B14F-4D97-AF65-F5344CB8AC3E}">
        <p14:creationId xmlns:p14="http://schemas.microsoft.com/office/powerpoint/2010/main" val="21054686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771B1D-663D-4CC7-8185-50DE7DC57187}" type="slidenum">
              <a:rPr lang="en-US" smtClean="0"/>
              <a:t>39</a:t>
            </a:fld>
            <a:endParaRPr lang="en-US" dirty="0"/>
          </a:p>
        </p:txBody>
      </p:sp>
    </p:spTree>
    <p:extLst>
      <p:ext uri="{BB962C8B-B14F-4D97-AF65-F5344CB8AC3E}">
        <p14:creationId xmlns:p14="http://schemas.microsoft.com/office/powerpoint/2010/main" val="2325244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2B771B1D-663D-4CC7-8185-50DE7DC57187}" type="slidenum">
              <a:rPr lang="en-US" smtClean="0"/>
              <a:t>4</a:t>
            </a:fld>
            <a:endParaRPr lang="en-US" dirty="0"/>
          </a:p>
        </p:txBody>
      </p:sp>
    </p:spTree>
    <p:extLst>
      <p:ext uri="{BB962C8B-B14F-4D97-AF65-F5344CB8AC3E}">
        <p14:creationId xmlns:p14="http://schemas.microsoft.com/office/powerpoint/2010/main" val="40177009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pPr defTabSz="940826">
              <a:defRPr/>
            </a:pPr>
            <a:endParaRPr lang="en-US" dirty="0"/>
          </a:p>
        </p:txBody>
      </p:sp>
      <p:sp>
        <p:nvSpPr>
          <p:cNvPr id="4" name="Slide Number Placeholder 3"/>
          <p:cNvSpPr>
            <a:spLocks noGrp="1"/>
          </p:cNvSpPr>
          <p:nvPr>
            <p:ph type="sldNum" sz="quarter" idx="10"/>
          </p:nvPr>
        </p:nvSpPr>
        <p:spPr/>
        <p:txBody>
          <a:bodyPr/>
          <a:lstStyle/>
          <a:p>
            <a:fld id="{2B771B1D-663D-4CC7-8185-50DE7DC57187}" type="slidenum">
              <a:rPr lang="en-US" smtClean="0"/>
              <a:t>40</a:t>
            </a:fld>
            <a:endParaRPr lang="en-US" dirty="0"/>
          </a:p>
        </p:txBody>
      </p:sp>
    </p:spTree>
    <p:extLst>
      <p:ext uri="{BB962C8B-B14F-4D97-AF65-F5344CB8AC3E}">
        <p14:creationId xmlns:p14="http://schemas.microsoft.com/office/powerpoint/2010/main" val="3117419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B771B1D-663D-4CC7-8185-50DE7DC57187}" type="slidenum">
              <a:rPr lang="en-US" smtClean="0"/>
              <a:t>41</a:t>
            </a:fld>
            <a:endParaRPr lang="en-US" dirty="0"/>
          </a:p>
        </p:txBody>
      </p:sp>
    </p:spTree>
    <p:extLst>
      <p:ext uri="{BB962C8B-B14F-4D97-AF65-F5344CB8AC3E}">
        <p14:creationId xmlns:p14="http://schemas.microsoft.com/office/powerpoint/2010/main" val="2757769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r>
              <a:rPr lang="en-US" b="1" u="sng" dirty="0" smtClean="0"/>
              <a:t> </a:t>
            </a:r>
            <a:endParaRPr lang="en-US" dirty="0"/>
          </a:p>
        </p:txBody>
      </p:sp>
      <p:sp>
        <p:nvSpPr>
          <p:cNvPr id="4" name="Slide Number Placeholder 3"/>
          <p:cNvSpPr>
            <a:spLocks noGrp="1"/>
          </p:cNvSpPr>
          <p:nvPr>
            <p:ph type="sldNum" sz="quarter" idx="10"/>
          </p:nvPr>
        </p:nvSpPr>
        <p:spPr/>
        <p:txBody>
          <a:bodyPr/>
          <a:lstStyle/>
          <a:p>
            <a:fld id="{2B771B1D-663D-4CC7-8185-50DE7DC57187}" type="slidenum">
              <a:rPr lang="en-US" smtClean="0"/>
              <a:t>42</a:t>
            </a:fld>
            <a:endParaRPr lang="en-US" dirty="0"/>
          </a:p>
        </p:txBody>
      </p:sp>
    </p:spTree>
    <p:extLst>
      <p:ext uri="{BB962C8B-B14F-4D97-AF65-F5344CB8AC3E}">
        <p14:creationId xmlns:p14="http://schemas.microsoft.com/office/powerpoint/2010/main" val="18760528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771B1D-663D-4CC7-8185-50DE7DC57187}" type="slidenum">
              <a:rPr lang="en-US" smtClean="0"/>
              <a:t>43</a:t>
            </a:fld>
            <a:endParaRPr lang="en-US" dirty="0"/>
          </a:p>
        </p:txBody>
      </p:sp>
    </p:spTree>
    <p:extLst>
      <p:ext uri="{BB962C8B-B14F-4D97-AF65-F5344CB8AC3E}">
        <p14:creationId xmlns:p14="http://schemas.microsoft.com/office/powerpoint/2010/main" val="25683211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771B1D-663D-4CC7-8185-50DE7DC57187}" type="slidenum">
              <a:rPr lang="en-US" smtClean="0"/>
              <a:t>44</a:t>
            </a:fld>
            <a:endParaRPr lang="en-US" dirty="0"/>
          </a:p>
        </p:txBody>
      </p:sp>
    </p:spTree>
    <p:extLst>
      <p:ext uri="{BB962C8B-B14F-4D97-AF65-F5344CB8AC3E}">
        <p14:creationId xmlns:p14="http://schemas.microsoft.com/office/powerpoint/2010/main" val="17300640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r>
              <a:rPr lang="en-US" b="1" i="1" dirty="0" smtClean="0">
                <a:solidFill>
                  <a:srgbClr val="FF0000"/>
                </a:solidFill>
              </a:rPr>
              <a:t> </a:t>
            </a:r>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2B771B1D-663D-4CC7-8185-50DE7DC57187}" type="slidenum">
              <a:rPr lang="en-US" smtClean="0"/>
              <a:t>45</a:t>
            </a:fld>
            <a:endParaRPr lang="en-US" dirty="0"/>
          </a:p>
        </p:txBody>
      </p:sp>
    </p:spTree>
    <p:extLst>
      <p:ext uri="{BB962C8B-B14F-4D97-AF65-F5344CB8AC3E}">
        <p14:creationId xmlns:p14="http://schemas.microsoft.com/office/powerpoint/2010/main" val="34281565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2B771B1D-663D-4CC7-8185-50DE7DC57187}" type="slidenum">
              <a:rPr lang="en-US" smtClean="0"/>
              <a:t>46</a:t>
            </a:fld>
            <a:endParaRPr lang="en-US" dirty="0"/>
          </a:p>
        </p:txBody>
      </p:sp>
    </p:spTree>
    <p:extLst>
      <p:ext uri="{BB962C8B-B14F-4D97-AF65-F5344CB8AC3E}">
        <p14:creationId xmlns:p14="http://schemas.microsoft.com/office/powerpoint/2010/main" val="26259286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2B771B1D-663D-4CC7-8185-50DE7DC57187}" type="slidenum">
              <a:rPr lang="en-US" smtClean="0"/>
              <a:t>47</a:t>
            </a:fld>
            <a:endParaRPr lang="en-US" dirty="0"/>
          </a:p>
        </p:txBody>
      </p:sp>
    </p:spTree>
    <p:extLst>
      <p:ext uri="{BB962C8B-B14F-4D97-AF65-F5344CB8AC3E}">
        <p14:creationId xmlns:p14="http://schemas.microsoft.com/office/powerpoint/2010/main" val="38938334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771B1D-663D-4CC7-8185-50DE7DC57187}" type="slidenum">
              <a:rPr lang="en-US" smtClean="0"/>
              <a:t>48</a:t>
            </a:fld>
            <a:endParaRPr lang="en-US" dirty="0"/>
          </a:p>
        </p:txBody>
      </p:sp>
    </p:spTree>
    <p:extLst>
      <p:ext uri="{BB962C8B-B14F-4D97-AF65-F5344CB8AC3E}">
        <p14:creationId xmlns:p14="http://schemas.microsoft.com/office/powerpoint/2010/main" val="20243520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771B1D-663D-4CC7-8185-50DE7DC57187}" type="slidenum">
              <a:rPr lang="en-US" smtClean="0"/>
              <a:t>49</a:t>
            </a:fld>
            <a:endParaRPr lang="en-US" dirty="0"/>
          </a:p>
        </p:txBody>
      </p:sp>
    </p:spTree>
    <p:extLst>
      <p:ext uri="{BB962C8B-B14F-4D97-AF65-F5344CB8AC3E}">
        <p14:creationId xmlns:p14="http://schemas.microsoft.com/office/powerpoint/2010/main" val="4230936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2B771B1D-663D-4CC7-8185-50DE7DC57187}" type="slidenum">
              <a:rPr lang="en-US" smtClean="0"/>
              <a:t>5</a:t>
            </a:fld>
            <a:endParaRPr lang="en-US" dirty="0"/>
          </a:p>
        </p:txBody>
      </p:sp>
    </p:spTree>
    <p:extLst>
      <p:ext uri="{BB962C8B-B14F-4D97-AF65-F5344CB8AC3E}">
        <p14:creationId xmlns:p14="http://schemas.microsoft.com/office/powerpoint/2010/main" val="7919423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771B1D-663D-4CC7-8185-50DE7DC57187}" type="slidenum">
              <a:rPr lang="en-US" smtClean="0"/>
              <a:t>50</a:t>
            </a:fld>
            <a:endParaRPr lang="en-US" dirty="0"/>
          </a:p>
        </p:txBody>
      </p:sp>
    </p:spTree>
    <p:extLst>
      <p:ext uri="{BB962C8B-B14F-4D97-AF65-F5344CB8AC3E}">
        <p14:creationId xmlns:p14="http://schemas.microsoft.com/office/powerpoint/2010/main" val="21751399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771B1D-663D-4CC7-8185-50DE7DC57187}" type="slidenum">
              <a:rPr lang="en-US" smtClean="0"/>
              <a:t>51</a:t>
            </a:fld>
            <a:endParaRPr lang="en-US" dirty="0"/>
          </a:p>
        </p:txBody>
      </p:sp>
    </p:spTree>
    <p:extLst>
      <p:ext uri="{BB962C8B-B14F-4D97-AF65-F5344CB8AC3E}">
        <p14:creationId xmlns:p14="http://schemas.microsoft.com/office/powerpoint/2010/main" val="17510785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771B1D-663D-4CC7-8185-50DE7DC57187}" type="slidenum">
              <a:rPr lang="en-US" smtClean="0"/>
              <a:t>52</a:t>
            </a:fld>
            <a:endParaRPr lang="en-US" dirty="0"/>
          </a:p>
        </p:txBody>
      </p:sp>
    </p:spTree>
    <p:extLst>
      <p:ext uri="{BB962C8B-B14F-4D97-AF65-F5344CB8AC3E}">
        <p14:creationId xmlns:p14="http://schemas.microsoft.com/office/powerpoint/2010/main" val="9349512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2B771B1D-663D-4CC7-8185-50DE7DC57187}" type="slidenum">
              <a:rPr lang="en-US" smtClean="0"/>
              <a:t>53</a:t>
            </a:fld>
            <a:endParaRPr lang="en-US" dirty="0"/>
          </a:p>
        </p:txBody>
      </p:sp>
    </p:spTree>
    <p:extLst>
      <p:ext uri="{BB962C8B-B14F-4D97-AF65-F5344CB8AC3E}">
        <p14:creationId xmlns:p14="http://schemas.microsoft.com/office/powerpoint/2010/main" val="7539949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2B771B1D-663D-4CC7-8185-50DE7DC57187}" type="slidenum">
              <a:rPr lang="en-US" smtClean="0"/>
              <a:t>54</a:t>
            </a:fld>
            <a:endParaRPr lang="en-US" dirty="0"/>
          </a:p>
        </p:txBody>
      </p:sp>
    </p:spTree>
    <p:extLst>
      <p:ext uri="{BB962C8B-B14F-4D97-AF65-F5344CB8AC3E}">
        <p14:creationId xmlns:p14="http://schemas.microsoft.com/office/powerpoint/2010/main" val="42272575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771B1D-663D-4CC7-8185-50DE7DC57187}" type="slidenum">
              <a:rPr lang="en-US" smtClean="0"/>
              <a:t>55</a:t>
            </a:fld>
            <a:endParaRPr lang="en-US" dirty="0"/>
          </a:p>
        </p:txBody>
      </p:sp>
    </p:spTree>
    <p:extLst>
      <p:ext uri="{BB962C8B-B14F-4D97-AF65-F5344CB8AC3E}">
        <p14:creationId xmlns:p14="http://schemas.microsoft.com/office/powerpoint/2010/main" val="12261786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pPr>
              <a:buFont typeface="Arial" charset="0"/>
              <a:buNone/>
            </a:pPr>
            <a:endParaRPr lang="en-US" altLang="en-US" dirty="0"/>
          </a:p>
          <a:p>
            <a:endParaRPr lang="en-US" dirty="0"/>
          </a:p>
        </p:txBody>
      </p:sp>
      <p:sp>
        <p:nvSpPr>
          <p:cNvPr id="4" name="Slide Number Placeholder 3"/>
          <p:cNvSpPr>
            <a:spLocks noGrp="1"/>
          </p:cNvSpPr>
          <p:nvPr>
            <p:ph type="sldNum" sz="quarter" idx="10"/>
          </p:nvPr>
        </p:nvSpPr>
        <p:spPr/>
        <p:txBody>
          <a:bodyPr/>
          <a:lstStyle/>
          <a:p>
            <a:fld id="{2B771B1D-663D-4CC7-8185-50DE7DC57187}" type="slidenum">
              <a:rPr lang="en-US" smtClean="0"/>
              <a:t>56</a:t>
            </a:fld>
            <a:endParaRPr lang="en-US" dirty="0"/>
          </a:p>
        </p:txBody>
      </p:sp>
    </p:spTree>
    <p:extLst>
      <p:ext uri="{BB962C8B-B14F-4D97-AF65-F5344CB8AC3E}">
        <p14:creationId xmlns:p14="http://schemas.microsoft.com/office/powerpoint/2010/main" val="29586306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771B1D-663D-4CC7-8185-50DE7DC57187}" type="slidenum">
              <a:rPr lang="en-US" smtClean="0"/>
              <a:t>57</a:t>
            </a:fld>
            <a:endParaRPr lang="en-US" dirty="0"/>
          </a:p>
        </p:txBody>
      </p:sp>
    </p:spTree>
    <p:extLst>
      <p:ext uri="{BB962C8B-B14F-4D97-AF65-F5344CB8AC3E}">
        <p14:creationId xmlns:p14="http://schemas.microsoft.com/office/powerpoint/2010/main" val="327501151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771B1D-663D-4CC7-8185-50DE7DC57187}" type="slidenum">
              <a:rPr lang="en-US" smtClean="0"/>
              <a:t>58</a:t>
            </a:fld>
            <a:endParaRPr lang="en-US" dirty="0"/>
          </a:p>
        </p:txBody>
      </p:sp>
    </p:spTree>
    <p:extLst>
      <p:ext uri="{BB962C8B-B14F-4D97-AF65-F5344CB8AC3E}">
        <p14:creationId xmlns:p14="http://schemas.microsoft.com/office/powerpoint/2010/main" val="83427569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771B1D-663D-4CC7-8185-50DE7DC57187}" type="slidenum">
              <a:rPr lang="en-US" smtClean="0"/>
              <a:t>59</a:t>
            </a:fld>
            <a:endParaRPr lang="en-US" dirty="0"/>
          </a:p>
        </p:txBody>
      </p:sp>
    </p:spTree>
    <p:extLst>
      <p:ext uri="{BB962C8B-B14F-4D97-AF65-F5344CB8AC3E}">
        <p14:creationId xmlns:p14="http://schemas.microsoft.com/office/powerpoint/2010/main" val="1730064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2B771B1D-663D-4CC7-8185-50DE7DC57187}" type="slidenum">
              <a:rPr lang="en-US" smtClean="0"/>
              <a:t>6</a:t>
            </a:fld>
            <a:endParaRPr lang="en-US" dirty="0"/>
          </a:p>
        </p:txBody>
      </p:sp>
    </p:spTree>
    <p:extLst>
      <p:ext uri="{BB962C8B-B14F-4D97-AF65-F5344CB8AC3E}">
        <p14:creationId xmlns:p14="http://schemas.microsoft.com/office/powerpoint/2010/main" val="32370787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771B1D-663D-4CC7-8185-50DE7DC57187}" type="slidenum">
              <a:rPr lang="en-US" smtClean="0"/>
              <a:t>61</a:t>
            </a:fld>
            <a:endParaRPr lang="en-US" dirty="0"/>
          </a:p>
        </p:txBody>
      </p:sp>
    </p:spTree>
    <p:extLst>
      <p:ext uri="{BB962C8B-B14F-4D97-AF65-F5344CB8AC3E}">
        <p14:creationId xmlns:p14="http://schemas.microsoft.com/office/powerpoint/2010/main" val="98568247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B771B1D-663D-4CC7-8185-50DE7DC57187}" type="slidenum">
              <a:rPr lang="en-US" smtClean="0"/>
              <a:t>62</a:t>
            </a:fld>
            <a:endParaRPr lang="en-US" dirty="0"/>
          </a:p>
        </p:txBody>
      </p:sp>
    </p:spTree>
    <p:extLst>
      <p:ext uri="{BB962C8B-B14F-4D97-AF65-F5344CB8AC3E}">
        <p14:creationId xmlns:p14="http://schemas.microsoft.com/office/powerpoint/2010/main" val="44237087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771B1D-663D-4CC7-8185-50DE7DC57187}" type="slidenum">
              <a:rPr lang="en-US" smtClean="0"/>
              <a:t>63</a:t>
            </a:fld>
            <a:endParaRPr lang="en-US" dirty="0"/>
          </a:p>
        </p:txBody>
      </p:sp>
    </p:spTree>
    <p:extLst>
      <p:ext uri="{BB962C8B-B14F-4D97-AF65-F5344CB8AC3E}">
        <p14:creationId xmlns:p14="http://schemas.microsoft.com/office/powerpoint/2010/main" val="227858559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771B1D-663D-4CC7-8185-50DE7DC57187}" type="slidenum">
              <a:rPr lang="en-US" smtClean="0"/>
              <a:t>64</a:t>
            </a:fld>
            <a:endParaRPr lang="en-US" dirty="0"/>
          </a:p>
        </p:txBody>
      </p:sp>
    </p:spTree>
    <p:extLst>
      <p:ext uri="{BB962C8B-B14F-4D97-AF65-F5344CB8AC3E}">
        <p14:creationId xmlns:p14="http://schemas.microsoft.com/office/powerpoint/2010/main" val="336153893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771B1D-663D-4CC7-8185-50DE7DC57187}" type="slidenum">
              <a:rPr lang="en-US" smtClean="0"/>
              <a:t>65</a:t>
            </a:fld>
            <a:endParaRPr lang="en-US" dirty="0"/>
          </a:p>
        </p:txBody>
      </p:sp>
    </p:spTree>
    <p:extLst>
      <p:ext uri="{BB962C8B-B14F-4D97-AF65-F5344CB8AC3E}">
        <p14:creationId xmlns:p14="http://schemas.microsoft.com/office/powerpoint/2010/main" val="48189559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771B1D-663D-4CC7-8185-50DE7DC57187}" type="slidenum">
              <a:rPr lang="en-US" smtClean="0"/>
              <a:t>66</a:t>
            </a:fld>
            <a:endParaRPr lang="en-US" dirty="0"/>
          </a:p>
        </p:txBody>
      </p:sp>
    </p:spTree>
    <p:extLst>
      <p:ext uri="{BB962C8B-B14F-4D97-AF65-F5344CB8AC3E}">
        <p14:creationId xmlns:p14="http://schemas.microsoft.com/office/powerpoint/2010/main" val="401334113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771B1D-663D-4CC7-8185-50DE7DC57187}" type="slidenum">
              <a:rPr lang="en-US" smtClean="0"/>
              <a:t>67</a:t>
            </a:fld>
            <a:endParaRPr lang="en-US" dirty="0"/>
          </a:p>
        </p:txBody>
      </p:sp>
    </p:spTree>
    <p:extLst>
      <p:ext uri="{BB962C8B-B14F-4D97-AF65-F5344CB8AC3E}">
        <p14:creationId xmlns:p14="http://schemas.microsoft.com/office/powerpoint/2010/main" val="228548063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771B1D-663D-4CC7-8185-50DE7DC57187}" type="slidenum">
              <a:rPr lang="en-US" smtClean="0"/>
              <a:t>68</a:t>
            </a:fld>
            <a:endParaRPr lang="en-US" dirty="0"/>
          </a:p>
        </p:txBody>
      </p:sp>
    </p:spTree>
    <p:extLst>
      <p:ext uri="{BB962C8B-B14F-4D97-AF65-F5344CB8AC3E}">
        <p14:creationId xmlns:p14="http://schemas.microsoft.com/office/powerpoint/2010/main" val="335709293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771B1D-663D-4CC7-8185-50DE7DC57187}" type="slidenum">
              <a:rPr lang="en-US" smtClean="0"/>
              <a:t>69</a:t>
            </a:fld>
            <a:endParaRPr lang="en-US" dirty="0"/>
          </a:p>
        </p:txBody>
      </p:sp>
    </p:spTree>
    <p:extLst>
      <p:ext uri="{BB962C8B-B14F-4D97-AF65-F5344CB8AC3E}">
        <p14:creationId xmlns:p14="http://schemas.microsoft.com/office/powerpoint/2010/main" val="227858559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C27CAA-96BA-409C-B507-A8C93D3FB038}" type="slidenum">
              <a:rPr lang="en-US"/>
              <a:pPr/>
              <a:t>70</a:t>
            </a:fld>
            <a:endParaRPr lang="en-US" dirty="0"/>
          </a:p>
        </p:txBody>
      </p:sp>
      <p:sp>
        <p:nvSpPr>
          <p:cNvPr id="18434" name="Rectangle 2"/>
          <p:cNvSpPr>
            <a:spLocks noGrp="1" noRot="1" noChangeAspect="1" noChangeArrowheads="1" noTextEdit="1"/>
          </p:cNvSpPr>
          <p:nvPr>
            <p:ph type="sldImg"/>
          </p:nvPr>
        </p:nvSpPr>
        <p:spPr>
          <a:xfrm>
            <a:off x="1258888" y="720725"/>
            <a:ext cx="4797425" cy="3598863"/>
          </a:xfrm>
          <a:ln/>
        </p:spPr>
      </p:sp>
      <p:sp>
        <p:nvSpPr>
          <p:cNvPr id="184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pPr defTabSz="940826">
              <a:defRPr/>
            </a:pPr>
            <a:endParaRPr lang="en-US" dirty="0"/>
          </a:p>
        </p:txBody>
      </p:sp>
      <p:sp>
        <p:nvSpPr>
          <p:cNvPr id="4" name="Slide Number Placeholder 3"/>
          <p:cNvSpPr>
            <a:spLocks noGrp="1"/>
          </p:cNvSpPr>
          <p:nvPr>
            <p:ph type="sldNum" sz="quarter" idx="10"/>
          </p:nvPr>
        </p:nvSpPr>
        <p:spPr/>
        <p:txBody>
          <a:bodyPr/>
          <a:lstStyle/>
          <a:p>
            <a:fld id="{CBC16808-B6E5-401D-B613-729095E63388}" type="slidenum">
              <a:rPr lang="en-US" smtClean="0"/>
              <a:t>7</a:t>
            </a:fld>
            <a:endParaRPr lang="en-US" dirty="0"/>
          </a:p>
        </p:txBody>
      </p:sp>
    </p:spTree>
    <p:extLst>
      <p:ext uri="{BB962C8B-B14F-4D97-AF65-F5344CB8AC3E}">
        <p14:creationId xmlns:p14="http://schemas.microsoft.com/office/powerpoint/2010/main" val="512280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771B1D-663D-4CC7-8185-50DE7DC57187}" type="slidenum">
              <a:rPr lang="en-US" smtClean="0"/>
              <a:t>8</a:t>
            </a:fld>
            <a:endParaRPr lang="en-US" dirty="0"/>
          </a:p>
        </p:txBody>
      </p:sp>
    </p:spTree>
    <p:extLst>
      <p:ext uri="{BB962C8B-B14F-4D97-AF65-F5344CB8AC3E}">
        <p14:creationId xmlns:p14="http://schemas.microsoft.com/office/powerpoint/2010/main" val="551835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771B1D-663D-4CC7-8185-50DE7DC57187}" type="slidenum">
              <a:rPr lang="en-US" smtClean="0"/>
              <a:t>9</a:t>
            </a:fld>
            <a:endParaRPr lang="en-US" dirty="0"/>
          </a:p>
        </p:txBody>
      </p:sp>
    </p:spTree>
    <p:extLst>
      <p:ext uri="{BB962C8B-B14F-4D97-AF65-F5344CB8AC3E}">
        <p14:creationId xmlns:p14="http://schemas.microsoft.com/office/powerpoint/2010/main" val="1476459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smtClean="0"/>
              <a:t>9/27/2017</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3902D7-7A46-4DD8-ABD7-EC0B1CAD2E48}" type="slidenum">
              <a:rPr lang="en-US" smtClean="0"/>
              <a:t>‹#›</a:t>
            </a:fld>
            <a:endParaRPr lang="en-US" dirty="0"/>
          </a:p>
        </p:txBody>
      </p:sp>
    </p:spTree>
    <p:extLst>
      <p:ext uri="{BB962C8B-B14F-4D97-AF65-F5344CB8AC3E}">
        <p14:creationId xmlns:p14="http://schemas.microsoft.com/office/powerpoint/2010/main" val="3249509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smtClean="0"/>
              <a:t>9/27/2017</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3902D7-7A46-4DD8-ABD7-EC0B1CAD2E48}" type="slidenum">
              <a:rPr lang="en-US" smtClean="0"/>
              <a:t>‹#›</a:t>
            </a:fld>
            <a:endParaRPr lang="en-US" dirty="0"/>
          </a:p>
        </p:txBody>
      </p:sp>
    </p:spTree>
    <p:extLst>
      <p:ext uri="{BB962C8B-B14F-4D97-AF65-F5344CB8AC3E}">
        <p14:creationId xmlns:p14="http://schemas.microsoft.com/office/powerpoint/2010/main" val="2560044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smtClean="0"/>
              <a:t>9/27/2017</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3902D7-7A46-4DD8-ABD7-EC0B1CAD2E48}" type="slidenum">
              <a:rPr lang="en-US" smtClean="0"/>
              <a:t>‹#›</a:t>
            </a:fld>
            <a:endParaRPr lang="en-US" dirty="0"/>
          </a:p>
        </p:txBody>
      </p:sp>
    </p:spTree>
    <p:extLst>
      <p:ext uri="{BB962C8B-B14F-4D97-AF65-F5344CB8AC3E}">
        <p14:creationId xmlns:p14="http://schemas.microsoft.com/office/powerpoint/2010/main" val="169112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6" name="Rectangle 15"/>
          <p:cNvSpPr/>
          <p:nvPr userDrawn="1"/>
        </p:nvSpPr>
        <p:spPr>
          <a:xfrm>
            <a:off x="165102" y="165101"/>
            <a:ext cx="8805863" cy="94138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6735762" y="6276448"/>
            <a:ext cx="2133600" cy="365125"/>
          </a:xfrm>
          <a:prstGeom prst="rect">
            <a:avLst/>
          </a:prstGeom>
        </p:spPr>
        <p:txBody>
          <a:bodyPr/>
          <a:lstStyle>
            <a:lvl1pPr algn="r">
              <a:defRPr sz="1400"/>
            </a:lvl1pPr>
          </a:lstStyle>
          <a:p>
            <a:fld id="{9A47194C-3E5A-854F-B5AE-A6634FC20B3C}" type="slidenum">
              <a:rPr lang="en-US" smtClean="0"/>
              <a:pPr/>
              <a:t>‹#›</a:t>
            </a:fld>
            <a:endParaRPr lang="en-US" dirty="0"/>
          </a:p>
        </p:txBody>
      </p:sp>
      <p:sp>
        <p:nvSpPr>
          <p:cNvPr id="14" name="Title 13"/>
          <p:cNvSpPr>
            <a:spLocks noGrp="1"/>
          </p:cNvSpPr>
          <p:nvPr>
            <p:ph type="title"/>
          </p:nvPr>
        </p:nvSpPr>
        <p:spPr>
          <a:xfrm>
            <a:off x="1629820" y="147638"/>
            <a:ext cx="7341145" cy="971551"/>
          </a:xfrm>
          <a:prstGeom prst="rect">
            <a:avLst/>
          </a:prstGeom>
        </p:spPr>
        <p:txBody>
          <a:bodyPr vert="horz" lIns="0" tIns="0" rIns="0" bIns="91440" anchor="b"/>
          <a:lstStyle>
            <a:lvl1pPr algn="l">
              <a:defRPr sz="2400" b="1" spc="100">
                <a:solidFill>
                  <a:srgbClr val="FFFFFF"/>
                </a:solidFill>
              </a:defRPr>
            </a:lvl1pPr>
          </a:lstStyle>
          <a:p>
            <a:r>
              <a:rPr lang="en-US" dirty="0"/>
              <a:t>Click to edit Master title style</a:t>
            </a:r>
          </a:p>
        </p:txBody>
      </p:sp>
      <p:sp>
        <p:nvSpPr>
          <p:cNvPr id="8" name="Rectangle 7"/>
          <p:cNvSpPr/>
          <p:nvPr userDrawn="1"/>
        </p:nvSpPr>
        <p:spPr>
          <a:xfrm>
            <a:off x="169863" y="1265239"/>
            <a:ext cx="2819400" cy="2298700"/>
          </a:xfrm>
          <a:prstGeom prst="rect">
            <a:avLst/>
          </a:prstGeom>
          <a:noFill/>
          <a:ln w="3175" cap="flat" cmpd="sng" algn="ctr">
            <a:solidFill>
              <a:schemeClr val="bg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6151563" y="1265239"/>
            <a:ext cx="2819400" cy="2298700"/>
          </a:xfrm>
          <a:prstGeom prst="rect">
            <a:avLst/>
          </a:prstGeom>
          <a:noFill/>
          <a:ln w="3175" cap="flat" cmpd="sng" algn="ctr">
            <a:solidFill>
              <a:schemeClr val="bg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3167063" y="1265239"/>
            <a:ext cx="2819400" cy="2298700"/>
          </a:xfrm>
          <a:prstGeom prst="rect">
            <a:avLst/>
          </a:prstGeom>
          <a:noFill/>
          <a:ln w="3175" cap="flat" cmpd="sng" algn="ctr">
            <a:solidFill>
              <a:schemeClr val="bg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169863" y="3729039"/>
            <a:ext cx="2819400" cy="2298700"/>
          </a:xfrm>
          <a:prstGeom prst="rect">
            <a:avLst/>
          </a:prstGeom>
          <a:noFill/>
          <a:ln w="3175" cap="flat" cmpd="sng" algn="ctr">
            <a:solidFill>
              <a:schemeClr val="bg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6151563" y="3729039"/>
            <a:ext cx="2819400" cy="2298700"/>
          </a:xfrm>
          <a:prstGeom prst="rect">
            <a:avLst/>
          </a:prstGeom>
          <a:noFill/>
          <a:ln w="3175" cap="flat" cmpd="sng" algn="ctr">
            <a:solidFill>
              <a:schemeClr val="bg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3167063" y="3729039"/>
            <a:ext cx="2819400" cy="2298700"/>
          </a:xfrm>
          <a:prstGeom prst="rect">
            <a:avLst/>
          </a:prstGeom>
          <a:noFill/>
          <a:ln w="3175" cap="flat" cmpd="sng" algn="ctr">
            <a:solidFill>
              <a:schemeClr val="bg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 Placeholder 19"/>
          <p:cNvSpPr>
            <a:spLocks noGrp="1"/>
          </p:cNvSpPr>
          <p:nvPr>
            <p:ph type="body" sz="quarter" idx="13" hasCustomPrompt="1"/>
          </p:nvPr>
        </p:nvSpPr>
        <p:spPr>
          <a:xfrm>
            <a:off x="927101" y="6242583"/>
            <a:ext cx="4792118" cy="365124"/>
          </a:xfrm>
          <a:prstGeom prst="rect">
            <a:avLst/>
          </a:prstGeom>
        </p:spPr>
        <p:txBody>
          <a:bodyPr vert="horz" lIns="0" tIns="0" rIns="0" bIns="0" anchor="ctr"/>
          <a:lstStyle>
            <a:lvl1pPr marL="0" indent="0">
              <a:spcBef>
                <a:spcPts val="0"/>
              </a:spcBef>
              <a:buFontTx/>
              <a:buNone/>
              <a:defRPr sz="1400" b="1" cap="all" spc="50" baseline="0">
                <a:solidFill>
                  <a:srgbClr val="0095D3"/>
                </a:solidFill>
              </a:defRPr>
            </a:lvl1pPr>
          </a:lstStyle>
          <a:p>
            <a:r>
              <a:rPr lang="en-US" dirty="0"/>
              <a:t>Insert title</a:t>
            </a:r>
          </a:p>
        </p:txBody>
      </p:sp>
    </p:spTree>
    <p:extLst>
      <p:ext uri="{BB962C8B-B14F-4D97-AF65-F5344CB8AC3E}">
        <p14:creationId xmlns:p14="http://schemas.microsoft.com/office/powerpoint/2010/main" val="27278043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160340" y="1244600"/>
            <a:ext cx="8802687" cy="4795839"/>
          </a:xfrm>
          <a:prstGeom prst="rect">
            <a:avLst/>
          </a:prstGeom>
        </p:spPr>
        <p:txBody>
          <a:bodyPr vert="horz" anchor="ctr"/>
          <a:lstStyle>
            <a:lvl1pPr algn="ctr">
              <a:defRPr sz="1600"/>
            </a:lvl1pPr>
          </a:lstStyle>
          <a:p>
            <a:endParaRPr lang="en-US" dirty="0"/>
          </a:p>
        </p:txBody>
      </p:sp>
      <p:sp>
        <p:nvSpPr>
          <p:cNvPr id="16" name="Rectangle 15"/>
          <p:cNvSpPr/>
          <p:nvPr userDrawn="1"/>
        </p:nvSpPr>
        <p:spPr>
          <a:xfrm>
            <a:off x="165102" y="165101"/>
            <a:ext cx="8805863" cy="94138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6735762" y="6276448"/>
            <a:ext cx="2133600" cy="365125"/>
          </a:xfrm>
          <a:prstGeom prst="rect">
            <a:avLst/>
          </a:prstGeom>
        </p:spPr>
        <p:txBody>
          <a:bodyPr/>
          <a:lstStyle>
            <a:lvl1pPr algn="r">
              <a:defRPr sz="1400"/>
            </a:lvl1pPr>
          </a:lstStyle>
          <a:p>
            <a:fld id="{9A47194C-3E5A-854F-B5AE-A6634FC20B3C}" type="slidenum">
              <a:rPr lang="en-US" smtClean="0"/>
              <a:pPr/>
              <a:t>‹#›</a:t>
            </a:fld>
            <a:endParaRPr lang="en-US" dirty="0"/>
          </a:p>
        </p:txBody>
      </p:sp>
      <p:sp>
        <p:nvSpPr>
          <p:cNvPr id="14" name="Title 13"/>
          <p:cNvSpPr>
            <a:spLocks noGrp="1"/>
          </p:cNvSpPr>
          <p:nvPr>
            <p:ph type="title"/>
          </p:nvPr>
        </p:nvSpPr>
        <p:spPr>
          <a:xfrm>
            <a:off x="1629820" y="165100"/>
            <a:ext cx="7341145" cy="954088"/>
          </a:xfrm>
          <a:prstGeom prst="rect">
            <a:avLst/>
          </a:prstGeom>
        </p:spPr>
        <p:txBody>
          <a:bodyPr vert="horz" lIns="0" tIns="0" rIns="0" bIns="91440" anchor="b"/>
          <a:lstStyle>
            <a:lvl1pPr algn="l">
              <a:defRPr sz="2400" b="1" spc="100">
                <a:solidFill>
                  <a:srgbClr val="FFFFFF"/>
                </a:solidFill>
              </a:defRPr>
            </a:lvl1pPr>
          </a:lstStyle>
          <a:p>
            <a:r>
              <a:rPr lang="en-US" dirty="0"/>
              <a:t>Click to edit Master title style</a:t>
            </a:r>
          </a:p>
        </p:txBody>
      </p:sp>
      <p:sp>
        <p:nvSpPr>
          <p:cNvPr id="7" name="Text Placeholder 19"/>
          <p:cNvSpPr>
            <a:spLocks noGrp="1"/>
          </p:cNvSpPr>
          <p:nvPr>
            <p:ph type="body" sz="quarter" idx="13" hasCustomPrompt="1"/>
          </p:nvPr>
        </p:nvSpPr>
        <p:spPr>
          <a:xfrm>
            <a:off x="927101" y="6242583"/>
            <a:ext cx="4792118" cy="365124"/>
          </a:xfrm>
          <a:prstGeom prst="rect">
            <a:avLst/>
          </a:prstGeom>
        </p:spPr>
        <p:txBody>
          <a:bodyPr vert="horz" lIns="0" tIns="0" rIns="0" bIns="0" anchor="ctr"/>
          <a:lstStyle>
            <a:lvl1pPr marL="0" indent="0">
              <a:spcBef>
                <a:spcPts val="0"/>
              </a:spcBef>
              <a:buFontTx/>
              <a:buNone/>
              <a:defRPr sz="1400" b="1" cap="all" spc="50" baseline="0">
                <a:solidFill>
                  <a:srgbClr val="0095D3"/>
                </a:solidFill>
              </a:defRPr>
            </a:lvl1pPr>
          </a:lstStyle>
          <a:p>
            <a:r>
              <a:rPr lang="en-US" dirty="0"/>
              <a:t>Insert title</a:t>
            </a:r>
          </a:p>
        </p:txBody>
      </p:sp>
    </p:spTree>
    <p:extLst>
      <p:ext uri="{BB962C8B-B14F-4D97-AF65-F5344CB8AC3E}">
        <p14:creationId xmlns:p14="http://schemas.microsoft.com/office/powerpoint/2010/main" val="385959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smtClean="0"/>
              <a:t>9/27/2017</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3902D7-7A46-4DD8-ABD7-EC0B1CAD2E48}" type="slidenum">
              <a:rPr lang="en-US" smtClean="0"/>
              <a:t>‹#›</a:t>
            </a:fld>
            <a:endParaRPr lang="en-US" dirty="0"/>
          </a:p>
        </p:txBody>
      </p:sp>
    </p:spTree>
    <p:extLst>
      <p:ext uri="{BB962C8B-B14F-4D97-AF65-F5344CB8AC3E}">
        <p14:creationId xmlns:p14="http://schemas.microsoft.com/office/powerpoint/2010/main" val="1796621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smtClean="0"/>
              <a:t>9/27/2017</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3902D7-7A46-4DD8-ABD7-EC0B1CAD2E48}" type="slidenum">
              <a:rPr lang="en-US" smtClean="0"/>
              <a:t>‹#›</a:t>
            </a:fld>
            <a:endParaRPr lang="en-US" dirty="0"/>
          </a:p>
        </p:txBody>
      </p:sp>
    </p:spTree>
    <p:extLst>
      <p:ext uri="{BB962C8B-B14F-4D97-AF65-F5344CB8AC3E}">
        <p14:creationId xmlns:p14="http://schemas.microsoft.com/office/powerpoint/2010/main" val="2636525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smtClean="0"/>
              <a:t>9/27/2017</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3902D7-7A46-4DD8-ABD7-EC0B1CAD2E48}" type="slidenum">
              <a:rPr lang="en-US" smtClean="0"/>
              <a:t>‹#›</a:t>
            </a:fld>
            <a:endParaRPr lang="en-US" dirty="0"/>
          </a:p>
        </p:txBody>
      </p:sp>
    </p:spTree>
    <p:extLst>
      <p:ext uri="{BB962C8B-B14F-4D97-AF65-F5344CB8AC3E}">
        <p14:creationId xmlns:p14="http://schemas.microsoft.com/office/powerpoint/2010/main" val="2688097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smtClean="0"/>
              <a:t>9/27/2017</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3902D7-7A46-4DD8-ABD7-EC0B1CAD2E48}" type="slidenum">
              <a:rPr lang="en-US" smtClean="0"/>
              <a:t>‹#›</a:t>
            </a:fld>
            <a:endParaRPr lang="en-US" dirty="0"/>
          </a:p>
        </p:txBody>
      </p:sp>
    </p:spTree>
    <p:extLst>
      <p:ext uri="{BB962C8B-B14F-4D97-AF65-F5344CB8AC3E}">
        <p14:creationId xmlns:p14="http://schemas.microsoft.com/office/powerpoint/2010/main" val="3876155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smtClean="0"/>
              <a:t>9/27/2017</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3902D7-7A46-4DD8-ABD7-EC0B1CAD2E48}" type="slidenum">
              <a:rPr lang="en-US" smtClean="0"/>
              <a:t>‹#›</a:t>
            </a:fld>
            <a:endParaRPr lang="en-US" dirty="0"/>
          </a:p>
        </p:txBody>
      </p:sp>
    </p:spTree>
    <p:extLst>
      <p:ext uri="{BB962C8B-B14F-4D97-AF65-F5344CB8AC3E}">
        <p14:creationId xmlns:p14="http://schemas.microsoft.com/office/powerpoint/2010/main" val="750873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9/27/2017</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53902D7-7A46-4DD8-ABD7-EC0B1CAD2E48}" type="slidenum">
              <a:rPr lang="en-US" smtClean="0"/>
              <a:t>‹#›</a:t>
            </a:fld>
            <a:endParaRPr lang="en-US" dirty="0"/>
          </a:p>
        </p:txBody>
      </p:sp>
    </p:spTree>
    <p:extLst>
      <p:ext uri="{BB962C8B-B14F-4D97-AF65-F5344CB8AC3E}">
        <p14:creationId xmlns:p14="http://schemas.microsoft.com/office/powerpoint/2010/main" val="2688487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smtClean="0"/>
              <a:t>9/27/2017</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3902D7-7A46-4DD8-ABD7-EC0B1CAD2E48}" type="slidenum">
              <a:rPr lang="en-US" smtClean="0"/>
              <a:t>‹#›</a:t>
            </a:fld>
            <a:endParaRPr lang="en-US" dirty="0"/>
          </a:p>
        </p:txBody>
      </p:sp>
    </p:spTree>
    <p:extLst>
      <p:ext uri="{BB962C8B-B14F-4D97-AF65-F5344CB8AC3E}">
        <p14:creationId xmlns:p14="http://schemas.microsoft.com/office/powerpoint/2010/main" val="264915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smtClean="0"/>
              <a:t>9/27/2017</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3902D7-7A46-4DD8-ABD7-EC0B1CAD2E48}" type="slidenum">
              <a:rPr lang="en-US" smtClean="0"/>
              <a:t>‹#›</a:t>
            </a:fld>
            <a:endParaRPr lang="en-US" dirty="0"/>
          </a:p>
        </p:txBody>
      </p:sp>
    </p:spTree>
    <p:extLst>
      <p:ext uri="{BB962C8B-B14F-4D97-AF65-F5344CB8AC3E}">
        <p14:creationId xmlns:p14="http://schemas.microsoft.com/office/powerpoint/2010/main" val="139090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9/27/2017</a:t>
            </a:r>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3902D7-7A46-4DD8-ABD7-EC0B1CAD2E48}" type="slidenum">
              <a:rPr lang="en-US" smtClean="0"/>
              <a:t>‹#›</a:t>
            </a:fld>
            <a:endParaRPr lang="en-US" dirty="0"/>
          </a:p>
        </p:txBody>
      </p:sp>
    </p:spTree>
    <p:extLst>
      <p:ext uri="{BB962C8B-B14F-4D97-AF65-F5344CB8AC3E}">
        <p14:creationId xmlns:p14="http://schemas.microsoft.com/office/powerpoint/2010/main" val="349081112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myschoolbucks.com/ver2/login/getmain?requestAction=hom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hyperlink" Target="http://www.broward.k12.fl.us/sbbcpolicie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app.brainshark.com/browardschools/committee_training?&amp;fb=1&amp;r3f1=&amp;nodesktopflash=1"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broward.k12.fl.us/ospa/initiatives.asp?initiative_id=15"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17.gif"/><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www.browardschools.com/departments/police-department" TargetMode="External"/><Relationship Id="rId7" Type="http://schemas.openxmlformats.org/officeDocument/2006/relationships/hyperlink" Target="http://www.fldoe.org/schools/safe-healthy-schools/safe-schools/bullying-prevention.stml#brfp"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http://www.broward.k12.fl.us/safetydept/" TargetMode="External"/><Relationship Id="rId5" Type="http://schemas.openxmlformats.org/officeDocument/2006/relationships/hyperlink" Target="http://www.browardschools.com/SiteMedia/Docs/web/Legislative%20Information/BCPS-2016-State-Legislative-Program.pdf" TargetMode="External"/><Relationship Id="rId4" Type="http://schemas.openxmlformats.org/officeDocument/2006/relationships/hyperlink" Target="http://www.sheriff.org/safety/online.cfm"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ftf.browardschools.info/?page_id=926" TargetMode="External"/><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hyperlink" Target="http://www.broward.k12.fl.us/dsa/BoundaryProcess/1819BoundaryProcess/BoundaryProcessTimeline.shtml" TargetMode="External"/><Relationship Id="rId5" Type="http://schemas.openxmlformats.org/officeDocument/2006/relationships/hyperlink" Target="http://www.broward.k12.fl.us/ospa/best_blueprints.asp?best_blueprint_id=1" TargetMode="External"/><Relationship Id="rId4" Type="http://schemas.openxmlformats.org/officeDocument/2006/relationships/hyperlink" Target="http://www.broward.k12.fl.us/ospa/initiatives.asp?initiative_id=4"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browardschools.com/getinvolved/application-note"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gif"/><Relationship Id="rId1" Type="http://schemas.microsoft.com/office/2007/relationships/media" Target="../media/media1.gif"/><Relationship Id="rId5" Type="http://schemas.openxmlformats.org/officeDocument/2006/relationships/image" Target="../media/image21.png"/><Relationship Id="rId4"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gif"/><Relationship Id="rId1" Type="http://schemas.microsoft.com/office/2007/relationships/media" Target="../media/media2.gif"/><Relationship Id="rId5" Type="http://schemas.openxmlformats.org/officeDocument/2006/relationships/image" Target="../media/image23.png"/><Relationship Id="rId4"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GIF"/><Relationship Id="rId1" Type="http://schemas.microsoft.com/office/2007/relationships/media" Target="../media/media3.GIF"/><Relationship Id="rId5" Type="http://schemas.openxmlformats.org/officeDocument/2006/relationships/image" Target="../media/image25.png"/><Relationship Id="rId4" Type="http://schemas.openxmlformats.org/officeDocument/2006/relationships/notesSlide" Target="../notesSlides/notesSlide61.xml"/></Relationships>
</file>

<file path=ppt/slides/_rels/slide6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hyperlink" Target="http://www.broward.k12.fl.us/ospa/initiatives.asp?initiative_id=3" TargetMode="External"/><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9.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3626" y="1371601"/>
            <a:ext cx="7772400" cy="1470025"/>
          </a:xfrm>
        </p:spPr>
        <p:txBody>
          <a:bodyPr/>
          <a:lstStyle/>
          <a:p>
            <a:r>
              <a:rPr lang="en-US" dirty="0"/>
              <a:t> </a:t>
            </a:r>
          </a:p>
        </p:txBody>
      </p:sp>
      <p:pic>
        <p:nvPicPr>
          <p:cNvPr id="1027" name="Picture 3" descr="E:\Pictures\Clip Art\51Ghjt5-4uL._SY355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033688"/>
            <a:ext cx="4572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8795" y="152400"/>
            <a:ext cx="7316810" cy="707886"/>
          </a:xfrm>
          <a:prstGeom prst="rect">
            <a:avLst/>
          </a:prstGeom>
          <a:noFill/>
        </p:spPr>
        <p:txBody>
          <a:bodyPr wrap="none" lIns="91440" tIns="45720" rIns="91440" bIns="45720">
            <a:spAutoFit/>
          </a:bodyPr>
          <a:lstStyle/>
          <a:p>
            <a:pPr algn="ctr"/>
            <a:r>
              <a:rPr lang="en-US" sz="40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District Advisory Council Presents</a:t>
            </a:r>
          </a:p>
        </p:txBody>
      </p:sp>
      <p:sp>
        <p:nvSpPr>
          <p:cNvPr id="5" name="Oval 4"/>
          <p:cNvSpPr/>
          <p:nvPr/>
        </p:nvSpPr>
        <p:spPr>
          <a:xfrm>
            <a:off x="6096002" y="4497895"/>
            <a:ext cx="2515339"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9.27.2017 &amp; 10.4.2017</a:t>
            </a:r>
            <a:endParaRPr lang="en-US" dirty="0">
              <a:solidFill>
                <a:schemeClr val="tx1"/>
              </a:solidFill>
            </a:endParaRPr>
          </a:p>
        </p:txBody>
      </p:sp>
      <p:sp>
        <p:nvSpPr>
          <p:cNvPr id="6" name="Date Placeholder 5"/>
          <p:cNvSpPr>
            <a:spLocks noGrp="1"/>
          </p:cNvSpPr>
          <p:nvPr>
            <p:ph type="dt" sz="half" idx="10"/>
          </p:nvPr>
        </p:nvSpPr>
        <p:spPr/>
        <p:txBody>
          <a:bodyPr/>
          <a:lstStyle/>
          <a:p>
            <a:r>
              <a:rPr lang="en-US" dirty="0" smtClean="0"/>
              <a:t>9/27/2017</a:t>
            </a:r>
            <a:endParaRPr lang="en-US" dirty="0"/>
          </a:p>
        </p:txBody>
      </p:sp>
      <p:sp>
        <p:nvSpPr>
          <p:cNvPr id="8" name="Slide Number Placeholder 7"/>
          <p:cNvSpPr>
            <a:spLocks noGrp="1"/>
          </p:cNvSpPr>
          <p:nvPr>
            <p:ph type="sldNum" sz="quarter" idx="12"/>
          </p:nvPr>
        </p:nvSpPr>
        <p:spPr/>
        <p:txBody>
          <a:bodyPr/>
          <a:lstStyle/>
          <a:p>
            <a:fld id="{953902D7-7A46-4DD8-ABD7-EC0B1CAD2E48}" type="slidenum">
              <a:rPr lang="en-US" smtClean="0"/>
              <a:t>1</a:t>
            </a:fld>
            <a:endParaRPr lang="en-US" dirty="0"/>
          </a:p>
        </p:txBody>
      </p:sp>
      <p:sp>
        <p:nvSpPr>
          <p:cNvPr id="10" name="Flowchart: Punched Tape 9"/>
          <p:cNvSpPr/>
          <p:nvPr/>
        </p:nvSpPr>
        <p:spPr>
          <a:xfrm>
            <a:off x="4269828" y="1002157"/>
            <a:ext cx="4493173" cy="1512443"/>
          </a:xfrm>
          <a:prstGeom prst="flowChartPunchedTap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effectLst>
                  <a:outerShdw blurRad="38100" dist="38100" dir="2700000" algn="tl">
                    <a:srgbClr val="000000">
                      <a:alpha val="43137"/>
                    </a:srgbClr>
                  </a:outerShdw>
                </a:effectLst>
              </a:rPr>
              <a:t>School Advisory Forum Orientation</a:t>
            </a:r>
          </a:p>
        </p:txBody>
      </p:sp>
      <p:sp>
        <p:nvSpPr>
          <p:cNvPr id="11" name="Wave 10"/>
          <p:cNvSpPr/>
          <p:nvPr/>
        </p:nvSpPr>
        <p:spPr>
          <a:xfrm>
            <a:off x="1371600" y="5357117"/>
            <a:ext cx="6781800" cy="1373695"/>
          </a:xfrm>
          <a:prstGeom prst="wav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200" b="1" dirty="0">
                <a:solidFill>
                  <a:schemeClr val="tx1"/>
                </a:solidFill>
                <a:effectLst>
                  <a:outerShdw blurRad="38100" dist="38100" dir="2700000" algn="tl">
                    <a:srgbClr val="000000">
                      <a:alpha val="43137"/>
                    </a:srgbClr>
                  </a:outerShdw>
                </a:effectLst>
              </a:rPr>
              <a:t>WELCOME TO A CUP OF COFFEE</a:t>
            </a:r>
          </a:p>
        </p:txBody>
      </p:sp>
    </p:spTree>
    <p:extLst>
      <p:ext uri="{BB962C8B-B14F-4D97-AF65-F5344CB8AC3E}">
        <p14:creationId xmlns:p14="http://schemas.microsoft.com/office/powerpoint/2010/main" val="1323658811"/>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1470025"/>
          </a:xfrm>
          <a:solidFill>
            <a:srgbClr val="FFC000"/>
          </a:solidFill>
        </p:spPr>
        <p:txBody>
          <a:bodyPr/>
          <a:lstStyle/>
          <a:p>
            <a:r>
              <a:rPr lang="en-US" b="1" dirty="0">
                <a:ln w="12700">
                  <a:solidFill>
                    <a:schemeClr val="tx2">
                      <a:satMod val="155000"/>
                    </a:schemeClr>
                  </a:solidFill>
                  <a:prstDash val="solid"/>
                </a:ln>
                <a:solidFill>
                  <a:sysClr val="windowText" lastClr="000000"/>
                </a:solidFill>
                <a:latin typeface="Segoe Print" panose="02000600000000000000" pitchFamily="2" charset="0"/>
              </a:rPr>
              <a:t>How do I get started?</a:t>
            </a:r>
            <a:endParaRPr lang="en-US" dirty="0">
              <a:latin typeface="Segoe Print" panose="02000600000000000000" pitchFamily="2" charset="0"/>
            </a:endParaRPr>
          </a:p>
        </p:txBody>
      </p:sp>
      <p:sp>
        <p:nvSpPr>
          <p:cNvPr id="3" name="Subtitle 2"/>
          <p:cNvSpPr>
            <a:spLocks noGrp="1"/>
          </p:cNvSpPr>
          <p:nvPr>
            <p:ph type="subTitle" idx="1"/>
          </p:nvPr>
        </p:nvSpPr>
        <p:spPr>
          <a:xfrm>
            <a:off x="1371600" y="2438400"/>
            <a:ext cx="6400800" cy="3429000"/>
          </a:xfrm>
        </p:spPr>
        <p:txBody>
          <a:bodyPr>
            <a:normAutofit/>
          </a:bodyPr>
          <a:lstStyle/>
          <a:p>
            <a:endParaRPr lang="en-US" sz="2400" b="1" dirty="0"/>
          </a:p>
          <a:p>
            <a:endParaRPr lang="en-US" sz="2400" b="1" dirty="0"/>
          </a:p>
          <a:p>
            <a:endParaRPr lang="en-US" dirty="0"/>
          </a:p>
        </p:txBody>
      </p:sp>
      <p:sp>
        <p:nvSpPr>
          <p:cNvPr id="4" name="Date Placeholder 3"/>
          <p:cNvSpPr>
            <a:spLocks noGrp="1"/>
          </p:cNvSpPr>
          <p:nvPr>
            <p:ph type="dt" sz="half" idx="10"/>
          </p:nvPr>
        </p:nvSpPr>
        <p:spPr/>
        <p:txBody>
          <a:bodyPr/>
          <a:lstStyle/>
          <a:p>
            <a:r>
              <a:rPr lang="en-US" dirty="0" smtClean="0"/>
              <a:t>9/27/2017</a:t>
            </a:r>
            <a:endParaRPr lang="en-US" dirty="0"/>
          </a:p>
        </p:txBody>
      </p:sp>
      <p:sp>
        <p:nvSpPr>
          <p:cNvPr id="6" name="Slide Number Placeholder 5"/>
          <p:cNvSpPr>
            <a:spLocks noGrp="1"/>
          </p:cNvSpPr>
          <p:nvPr>
            <p:ph type="sldNum" sz="quarter" idx="12"/>
          </p:nvPr>
        </p:nvSpPr>
        <p:spPr/>
        <p:txBody>
          <a:bodyPr/>
          <a:lstStyle/>
          <a:p>
            <a:fld id="{953902D7-7A46-4DD8-ABD7-EC0B1CAD2E48}" type="slidenum">
              <a:rPr lang="en-US" smtClean="0"/>
              <a:t>10</a:t>
            </a:fld>
            <a:endParaRPr lang="en-US" dirty="0"/>
          </a:p>
        </p:txBody>
      </p:sp>
      <p:graphicFrame>
        <p:nvGraphicFramePr>
          <p:cNvPr id="7" name="Diagram 6"/>
          <p:cNvGraphicFramePr/>
          <p:nvPr>
            <p:extLst>
              <p:ext uri="{D42A27DB-BD31-4B8C-83A1-F6EECF244321}">
                <p14:modId xmlns:p14="http://schemas.microsoft.com/office/powerpoint/2010/main" val="2583730116"/>
              </p:ext>
            </p:extLst>
          </p:nvPr>
        </p:nvGraphicFramePr>
        <p:xfrm>
          <a:off x="1524000" y="2133600"/>
          <a:ext cx="60960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Oval 7"/>
          <p:cNvSpPr/>
          <p:nvPr/>
        </p:nvSpPr>
        <p:spPr>
          <a:xfrm>
            <a:off x="2514600" y="3048000"/>
            <a:ext cx="1219200" cy="1143000"/>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By Laws</a:t>
            </a:r>
          </a:p>
        </p:txBody>
      </p:sp>
    </p:spTree>
    <p:extLst>
      <p:ext uri="{BB962C8B-B14F-4D97-AF65-F5344CB8AC3E}">
        <p14:creationId xmlns:p14="http://schemas.microsoft.com/office/powerpoint/2010/main" val="216238540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2" y="457200"/>
            <a:ext cx="4869621" cy="1447800"/>
          </a:xfrm>
          <a:solidFill>
            <a:schemeClr val="accent1">
              <a:lumMod val="40000"/>
              <a:lumOff val="60000"/>
            </a:schemeClr>
          </a:solidFill>
        </p:spPr>
        <p:txBody>
          <a:bodyPr>
            <a:normAutofit/>
          </a:bodyPr>
          <a:lstStyle/>
          <a:p>
            <a:r>
              <a:rPr lang="en-US" sz="5400" dirty="0">
                <a:latin typeface="Bauhaus 93" panose="04030905020B02020C02" pitchFamily="82" charset="0"/>
              </a:rPr>
              <a:t>Who are we?</a:t>
            </a:r>
          </a:p>
        </p:txBody>
      </p:sp>
      <p:sp>
        <p:nvSpPr>
          <p:cNvPr id="3" name="Content Placeholder 2"/>
          <p:cNvSpPr>
            <a:spLocks noGrp="1"/>
          </p:cNvSpPr>
          <p:nvPr>
            <p:ph idx="1"/>
          </p:nvPr>
        </p:nvSpPr>
        <p:spPr>
          <a:xfrm>
            <a:off x="457200" y="2524217"/>
            <a:ext cx="7620000" cy="3601947"/>
          </a:xfrm>
          <a:noFill/>
          <a:ln>
            <a:solidFill>
              <a:schemeClr val="tx2">
                <a:lumMod val="75000"/>
              </a:schemeClr>
            </a:solidFill>
          </a:ln>
        </p:spPr>
        <p:txBody>
          <a:bodyPr>
            <a:normAutofit fontScale="77500" lnSpcReduction="20000"/>
          </a:bodyPr>
          <a:lstStyle/>
          <a:p>
            <a:r>
              <a:rPr lang="en-US" b="0" dirty="0"/>
              <a:t> </a:t>
            </a:r>
            <a:r>
              <a:rPr lang="en-US" dirty="0"/>
              <a:t>We</a:t>
            </a:r>
            <a:r>
              <a:rPr lang="en-US" b="0" dirty="0"/>
              <a:t> are part of a team that advocates for children, our schools and our community stakeholders </a:t>
            </a:r>
          </a:p>
          <a:p>
            <a:pPr marL="0" indent="0">
              <a:buNone/>
            </a:pPr>
            <a:r>
              <a:rPr lang="en-US" b="0" dirty="0"/>
              <a:t> </a:t>
            </a:r>
          </a:p>
          <a:p>
            <a:pPr marL="342900" indent="-342900">
              <a:buFont typeface="Arial" panose="020B0604020202020204" pitchFamily="34" charset="0"/>
              <a:buChar char="•"/>
            </a:pPr>
            <a:r>
              <a:rPr lang="en-US" b="0" dirty="0"/>
              <a:t>Advisory has:</a:t>
            </a:r>
          </a:p>
          <a:p>
            <a:pPr lvl="1" indent="-342900">
              <a:buFont typeface="Arial" panose="020B0604020202020204" pitchFamily="34" charset="0"/>
              <a:buChar char="•"/>
            </a:pPr>
            <a:r>
              <a:rPr lang="en-US" b="0" dirty="0"/>
              <a:t>Advocated for not using social security numbers to identify children, the schools now use a new randomly generated number to prevent identify theft and other privacy issues.</a:t>
            </a:r>
          </a:p>
          <a:p>
            <a:pPr lvl="1" indent="-342900">
              <a:buFont typeface="Arial" panose="020B0604020202020204" pitchFamily="34" charset="0"/>
              <a:buChar char="•"/>
            </a:pPr>
            <a:r>
              <a:rPr lang="en-US" b="0" dirty="0"/>
              <a:t>Advocated for defibrillators in every high school.  </a:t>
            </a:r>
          </a:p>
          <a:p>
            <a:pPr lvl="1" indent="-342900">
              <a:buFont typeface="Arial" panose="020B0604020202020204" pitchFamily="34" charset="0"/>
              <a:buChar char="•"/>
            </a:pPr>
            <a:r>
              <a:rPr lang="en-US" b="0" dirty="0"/>
              <a:t>Advocated for online payment and the mobile app. 			 Get the app at:  </a:t>
            </a:r>
            <a:r>
              <a:rPr lang="en-US" b="0" dirty="0">
                <a:hlinkClick r:id="rId3"/>
              </a:rPr>
              <a:t>Online Meal Payment</a:t>
            </a:r>
            <a:endParaRPr lang="en-US" b="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3023" y="457200"/>
            <a:ext cx="2788479" cy="2067016"/>
          </a:xfrm>
          <a:prstGeom prst="rect">
            <a:avLst/>
          </a:prstGeom>
        </p:spPr>
      </p:pic>
      <p:sp>
        <p:nvSpPr>
          <p:cNvPr id="4" name="Date Placeholder 3"/>
          <p:cNvSpPr>
            <a:spLocks noGrp="1"/>
          </p:cNvSpPr>
          <p:nvPr>
            <p:ph type="dt" sz="half" idx="10"/>
          </p:nvPr>
        </p:nvSpPr>
        <p:spPr/>
        <p:txBody>
          <a:bodyPr/>
          <a:lstStyle/>
          <a:p>
            <a:r>
              <a:rPr lang="en-US" dirty="0" smtClean="0"/>
              <a:t>9/27/2017</a:t>
            </a:r>
            <a:endParaRPr lang="en-US" dirty="0"/>
          </a:p>
        </p:txBody>
      </p:sp>
      <p:sp>
        <p:nvSpPr>
          <p:cNvPr id="7" name="Slide Number Placeholder 6"/>
          <p:cNvSpPr>
            <a:spLocks noGrp="1"/>
          </p:cNvSpPr>
          <p:nvPr>
            <p:ph type="sldNum" sz="quarter" idx="12"/>
          </p:nvPr>
        </p:nvSpPr>
        <p:spPr/>
        <p:txBody>
          <a:bodyPr/>
          <a:lstStyle/>
          <a:p>
            <a:fld id="{953902D7-7A46-4DD8-ABD7-EC0B1CAD2E48}" type="slidenum">
              <a:rPr lang="en-US" smtClean="0"/>
              <a:t>11</a:t>
            </a:fld>
            <a:endParaRPr lang="en-US" dirty="0"/>
          </a:p>
        </p:txBody>
      </p:sp>
    </p:spTree>
    <p:extLst>
      <p:ext uri="{BB962C8B-B14F-4D97-AF65-F5344CB8AC3E}">
        <p14:creationId xmlns:p14="http://schemas.microsoft.com/office/powerpoint/2010/main" val="180012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656" y="304801"/>
            <a:ext cx="8229600" cy="990601"/>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sz="3600" b="1" dirty="0"/>
              <a:t/>
            </a:r>
            <a:br>
              <a:rPr lang="en-US" sz="3600" b="1" dirty="0"/>
            </a:br>
            <a:r>
              <a:rPr lang="en-US" sz="3600" b="1" dirty="0"/>
              <a:t>Overview of Organizational</a:t>
            </a:r>
            <a:br>
              <a:rPr lang="en-US" sz="3600" b="1" dirty="0"/>
            </a:br>
            <a:r>
              <a:rPr lang="en-US" sz="3600" b="1" dirty="0"/>
              <a:t> Rules</a:t>
            </a:r>
            <a:r>
              <a:rPr lang="en-US" b="1" dirty="0"/>
              <a:t/>
            </a:r>
            <a:br>
              <a:rPr lang="en-US" b="1" dirty="0"/>
            </a:br>
            <a:endParaRPr lang="en-US" b="1" dirty="0"/>
          </a:p>
        </p:txBody>
      </p:sp>
      <p:sp>
        <p:nvSpPr>
          <p:cNvPr id="3" name="Content Placeholder 2"/>
          <p:cNvSpPr>
            <a:spLocks noGrp="1"/>
          </p:cNvSpPr>
          <p:nvPr>
            <p:ph idx="1"/>
          </p:nvPr>
        </p:nvSpPr>
        <p:spPr>
          <a:xfrm>
            <a:off x="457200" y="1447800"/>
            <a:ext cx="8229600" cy="4678363"/>
          </a:xfrm>
        </p:spPr>
        <p:txBody>
          <a:bodyPr>
            <a:normAutofit fontScale="47500" lnSpcReduction="20000"/>
          </a:bodyPr>
          <a:lstStyle/>
          <a:p>
            <a:pPr marL="457200" lvl="1" indent="0">
              <a:buNone/>
            </a:pPr>
            <a:r>
              <a:rPr lang="en-US" sz="3200" b="1" i="1" u="sng" dirty="0">
                <a:solidFill>
                  <a:schemeClr val="accent4">
                    <a:lumMod val="50000"/>
                  </a:schemeClr>
                </a:solidFill>
                <a:hlinkClick r:id="rId3"/>
              </a:rPr>
              <a:t>School Board Policies</a:t>
            </a:r>
            <a:endParaRPr lang="en-US" sz="3200" b="1" i="1" u="sng" dirty="0">
              <a:solidFill>
                <a:schemeClr val="accent4">
                  <a:lumMod val="50000"/>
                </a:schemeClr>
              </a:solidFill>
            </a:endParaRPr>
          </a:p>
          <a:p>
            <a:pPr marL="457200" lvl="1" indent="0" algn="ctr">
              <a:buNone/>
            </a:pPr>
            <a:r>
              <a:rPr lang="en-US" sz="3200" b="1" dirty="0"/>
              <a:t>1.7</a:t>
            </a:r>
            <a:r>
              <a:rPr lang="en-US" sz="3200" dirty="0"/>
              <a:t> SCHOOL BOARD-ESTABLISHED ADVISORY COMMITTEES AND APPOINTMENT OF A SCHOOL BOARD MEMBER REPRESENTATIVE(S) TO SUCH COMMITTEE(S</a:t>
            </a:r>
            <a:r>
              <a:rPr lang="en-US" sz="3300" dirty="0"/>
              <a:t>)</a:t>
            </a:r>
          </a:p>
          <a:p>
            <a:pPr marL="457200" lvl="1" indent="0" algn="ctr">
              <a:buNone/>
            </a:pPr>
            <a:r>
              <a:rPr lang="en-US" sz="3600" b="1" dirty="0"/>
              <a:t> 1.2 </a:t>
            </a:r>
            <a:r>
              <a:rPr lang="en-US" sz="3600" dirty="0"/>
              <a:t>District Advisory Council (DAC)</a:t>
            </a:r>
          </a:p>
          <a:p>
            <a:pPr marL="457200" lvl="1" indent="0" algn="ctr">
              <a:buNone/>
            </a:pPr>
            <a:r>
              <a:rPr lang="en-US" sz="3300" dirty="0"/>
              <a:t>1.21 Area Advisory Committees (AAC)</a:t>
            </a:r>
          </a:p>
          <a:p>
            <a:pPr marL="457200" lvl="1" indent="0" algn="ctr">
              <a:buNone/>
            </a:pPr>
            <a:r>
              <a:rPr lang="en-US" sz="3300" dirty="0">
                <a:solidFill>
                  <a:schemeClr val="accent4">
                    <a:lumMod val="50000"/>
                  </a:schemeClr>
                </a:solidFill>
              </a:rPr>
              <a:t>1.3 School Advisory Forum (SAF)</a:t>
            </a:r>
            <a:endParaRPr lang="en-US" sz="3200" dirty="0">
              <a:solidFill>
                <a:schemeClr val="accent4">
                  <a:lumMod val="50000"/>
                </a:schemeClr>
              </a:solidFill>
            </a:endParaRPr>
          </a:p>
          <a:p>
            <a:pPr marL="457200" lvl="1" indent="0">
              <a:buNone/>
            </a:pPr>
            <a:r>
              <a:rPr lang="en-US" sz="3200" b="1" i="1" u="sng" dirty="0">
                <a:solidFill>
                  <a:schemeClr val="accent4">
                    <a:lumMod val="50000"/>
                  </a:schemeClr>
                </a:solidFill>
              </a:rPr>
              <a:t>Florida Sunshine Law</a:t>
            </a:r>
          </a:p>
          <a:p>
            <a:pPr marL="457200" lvl="1" indent="0" algn="ctr">
              <a:buNone/>
            </a:pPr>
            <a:r>
              <a:rPr lang="en-US" sz="3200" dirty="0"/>
              <a:t>Statutes that mandate that meetings of governmental agencies and </a:t>
            </a:r>
          </a:p>
          <a:p>
            <a:pPr marL="457200" lvl="1" indent="0" algn="ctr">
              <a:buNone/>
            </a:pPr>
            <a:r>
              <a:rPr lang="en-US" sz="3200" dirty="0"/>
              <a:t>departments be open to the public at large.</a:t>
            </a:r>
          </a:p>
          <a:p>
            <a:pPr marL="457200" lvl="1" indent="0" algn="ctr">
              <a:buNone/>
            </a:pPr>
            <a:endParaRPr lang="en-US" sz="3200" dirty="0"/>
          </a:p>
          <a:p>
            <a:pPr marL="0" indent="0">
              <a:buNone/>
            </a:pPr>
            <a:r>
              <a:rPr lang="en-US" b="1" i="1" dirty="0">
                <a:solidFill>
                  <a:schemeClr val="accent4">
                    <a:lumMod val="50000"/>
                  </a:schemeClr>
                </a:solidFill>
              </a:rPr>
              <a:t>           </a:t>
            </a:r>
            <a:r>
              <a:rPr lang="en-US" b="1" i="1" u="sng" dirty="0">
                <a:solidFill>
                  <a:schemeClr val="accent4">
                    <a:lumMod val="50000"/>
                  </a:schemeClr>
                </a:solidFill>
              </a:rPr>
              <a:t>By Laws</a:t>
            </a:r>
          </a:p>
          <a:p>
            <a:pPr marL="0" indent="0" algn="ctr">
              <a:buNone/>
            </a:pPr>
            <a:r>
              <a:rPr lang="en-US" dirty="0"/>
              <a:t>	Defines the primary characteristics of the organization and how it operates </a:t>
            </a:r>
          </a:p>
          <a:p>
            <a:pPr marL="0" indent="0" algn="ctr">
              <a:buNone/>
            </a:pPr>
            <a:endParaRPr lang="en-US" dirty="0"/>
          </a:p>
          <a:p>
            <a:pPr marL="0" indent="0">
              <a:buNone/>
            </a:pPr>
            <a:r>
              <a:rPr lang="en-US" b="1" i="1" dirty="0">
                <a:solidFill>
                  <a:schemeClr val="accent4">
                    <a:lumMod val="50000"/>
                  </a:schemeClr>
                </a:solidFill>
              </a:rPr>
              <a:t>           </a:t>
            </a:r>
            <a:r>
              <a:rPr lang="en-US" b="1" i="1" u="sng" dirty="0">
                <a:solidFill>
                  <a:schemeClr val="accent4">
                    <a:lumMod val="50000"/>
                  </a:schemeClr>
                </a:solidFill>
              </a:rPr>
              <a:t>Robert’s Rules of Order</a:t>
            </a:r>
          </a:p>
          <a:p>
            <a:pPr marL="0" indent="0" algn="ctr">
              <a:buNone/>
            </a:pPr>
            <a:r>
              <a:rPr lang="en-US" dirty="0"/>
              <a:t>		It is a set of rules for conduct at meetings, that allows everyone </a:t>
            </a:r>
          </a:p>
          <a:p>
            <a:pPr marL="0" indent="0" algn="ctr">
              <a:buNone/>
            </a:pPr>
            <a:r>
              <a:rPr lang="en-US" dirty="0"/>
              <a:t>	to be heard and to make decisions without confusion.</a:t>
            </a:r>
          </a:p>
          <a:p>
            <a:endParaRPr lang="en-US" dirty="0"/>
          </a:p>
          <a:p>
            <a:pPr marL="0" indent="0">
              <a:buNone/>
            </a:pPr>
            <a:r>
              <a:rPr lang="en-US" b="1" i="1" dirty="0"/>
              <a:t> </a:t>
            </a:r>
            <a:r>
              <a:rPr lang="en-US" b="1" dirty="0">
                <a:hlinkClick r:id="rId4"/>
              </a:rPr>
              <a:t>On Line Committee Training</a:t>
            </a:r>
            <a:endParaRPr lang="en-US" dirty="0"/>
          </a:p>
          <a:p>
            <a:pPr marL="0" indent="0" algn="ctr">
              <a:buNone/>
            </a:pPr>
            <a:r>
              <a:rPr lang="en-US" b="1" i="1" dirty="0"/>
              <a:t>		 </a:t>
            </a:r>
            <a:r>
              <a:rPr lang="en-US" b="1" dirty="0"/>
              <a:t>Training for Members of </a:t>
            </a:r>
            <a:r>
              <a:rPr lang="en-US" dirty="0"/>
              <a:t> </a:t>
            </a:r>
            <a:r>
              <a:rPr lang="en-US" b="1" dirty="0"/>
              <a:t>School District Appointed Committees, Councils, and   	Task Forces is mandatory.			</a:t>
            </a:r>
            <a:endParaRPr lang="en-US" dirty="0"/>
          </a:p>
        </p:txBody>
      </p:sp>
      <p:pic>
        <p:nvPicPr>
          <p:cNvPr id="4" name="Picture 2" descr="C:\Users\L\AppData\Local\Microsoft\Windows\INetCache\IE\I1B7GYMH\Policies_and_Procedures_Icon[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298940"/>
            <a:ext cx="1593166" cy="996461"/>
          </a:xfrm>
          <a:prstGeom prst="rect">
            <a:avLst/>
          </a:prstGeom>
          <a:noFill/>
          <a:extLst>
            <a:ext uri="{909E8E84-426E-40DD-AFC4-6F175D3DCCD1}">
              <a14:hiddenFill xmlns:a14="http://schemas.microsoft.com/office/drawing/2010/main">
                <a:solidFill>
                  <a:srgbClr val="FFFFFF"/>
                </a:solidFill>
              </a14:hiddenFill>
            </a:ext>
          </a:extLst>
        </p:spPr>
      </p:pic>
      <p:sp>
        <p:nvSpPr>
          <p:cNvPr id="5" name="Chevron 4"/>
          <p:cNvSpPr/>
          <p:nvPr/>
        </p:nvSpPr>
        <p:spPr>
          <a:xfrm>
            <a:off x="572790" y="553931"/>
            <a:ext cx="484632" cy="484632"/>
          </a:xfrm>
          <a:prstGeom prst="chevr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Date Placeholder 5"/>
          <p:cNvSpPr>
            <a:spLocks noGrp="1"/>
          </p:cNvSpPr>
          <p:nvPr>
            <p:ph type="dt" sz="half" idx="10"/>
          </p:nvPr>
        </p:nvSpPr>
        <p:spPr/>
        <p:txBody>
          <a:bodyPr/>
          <a:lstStyle/>
          <a:p>
            <a:r>
              <a:rPr lang="en-US" dirty="0" smtClean="0"/>
              <a:t>9/27/2017</a:t>
            </a:r>
            <a:endParaRPr lang="en-US" dirty="0"/>
          </a:p>
        </p:txBody>
      </p:sp>
      <p:sp>
        <p:nvSpPr>
          <p:cNvPr id="8" name="Slide Number Placeholder 7"/>
          <p:cNvSpPr>
            <a:spLocks noGrp="1"/>
          </p:cNvSpPr>
          <p:nvPr>
            <p:ph type="sldNum" sz="quarter" idx="12"/>
          </p:nvPr>
        </p:nvSpPr>
        <p:spPr/>
        <p:txBody>
          <a:bodyPr/>
          <a:lstStyle/>
          <a:p>
            <a:fld id="{953902D7-7A46-4DD8-ABD7-EC0B1CAD2E48}" type="slidenum">
              <a:rPr lang="en-US" smtClean="0"/>
              <a:t>12</a:t>
            </a:fld>
            <a:endParaRPr lang="en-US" dirty="0"/>
          </a:p>
        </p:txBody>
      </p:sp>
    </p:spTree>
    <p:extLst>
      <p:ext uri="{BB962C8B-B14F-4D97-AF65-F5344CB8AC3E}">
        <p14:creationId xmlns:p14="http://schemas.microsoft.com/office/powerpoint/2010/main" val="48376846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a:solidFill>
            <a:schemeClr val="tx2">
              <a:lumMod val="20000"/>
              <a:lumOff val="80000"/>
            </a:schemeClr>
          </a:solidFill>
        </p:spPr>
        <p:txBody>
          <a:bodyPr>
            <a:normAutofit/>
          </a:bodyPr>
          <a:lstStyle/>
          <a:p>
            <a:r>
              <a:rPr lang="en-US" sz="5400" dirty="0">
                <a:latin typeface="Bauhaus 93" panose="04030905020B02020C02" pitchFamily="82" charset="0"/>
              </a:rPr>
              <a:t>Who are we?…</a:t>
            </a:r>
          </a:p>
        </p:txBody>
      </p:sp>
      <p:sp>
        <p:nvSpPr>
          <p:cNvPr id="5" name="Rectangle 4"/>
          <p:cNvSpPr/>
          <p:nvPr/>
        </p:nvSpPr>
        <p:spPr>
          <a:xfrm>
            <a:off x="914400" y="1834057"/>
            <a:ext cx="7467600" cy="4247317"/>
          </a:xfrm>
          <a:prstGeom prst="rect">
            <a:avLst/>
          </a:prstGeom>
        </p:spPr>
        <p:txBody>
          <a:bodyPr wrap="square">
            <a:spAutoFit/>
          </a:bodyPr>
          <a:lstStyle/>
          <a:p>
            <a:pPr lvl="0" algn="ctr">
              <a:spcBef>
                <a:spcPts val="0"/>
              </a:spcBef>
              <a:spcAft>
                <a:spcPts val="0"/>
              </a:spcAft>
            </a:pPr>
            <a:r>
              <a:rPr lang="en-US" sz="3200" dirty="0">
                <a:latin typeface="Arial Black" panose="020B0A04020102020204" pitchFamily="34" charset="0"/>
              </a:rPr>
              <a:t>Policy 1.3 - PURPOSE</a:t>
            </a:r>
            <a:endParaRPr lang="en-US" sz="3200" b="0" dirty="0">
              <a:solidFill>
                <a:srgbClr val="000000"/>
              </a:solidFill>
            </a:endParaRPr>
          </a:p>
          <a:p>
            <a:pPr lvl="0" algn="ctr">
              <a:spcBef>
                <a:spcPts val="0"/>
              </a:spcBef>
              <a:spcAft>
                <a:spcPts val="0"/>
              </a:spcAft>
            </a:pPr>
            <a:endParaRPr lang="en-US" sz="1600" dirty="0">
              <a:solidFill>
                <a:srgbClr val="000000"/>
              </a:solidFill>
            </a:endParaRPr>
          </a:p>
          <a:p>
            <a:pPr lvl="0" algn="ctr">
              <a:spcBef>
                <a:spcPts val="0"/>
              </a:spcBef>
              <a:spcAft>
                <a:spcPts val="0"/>
              </a:spcAft>
            </a:pPr>
            <a:r>
              <a:rPr lang="en-US" sz="2400" b="0" dirty="0">
                <a:solidFill>
                  <a:srgbClr val="000000"/>
                </a:solidFill>
              </a:rPr>
              <a:t>Every school shall have a School Advisory Forum (SAF) that shall foster and promote communication between its stakeholders, the school, and the Area Advisory Council.</a:t>
            </a:r>
          </a:p>
          <a:p>
            <a:pPr lvl="0" algn="ctr">
              <a:spcBef>
                <a:spcPts val="0"/>
              </a:spcBef>
              <a:spcAft>
                <a:spcPts val="0"/>
              </a:spcAft>
            </a:pPr>
            <a:endParaRPr lang="en-US" sz="2400" b="0" dirty="0">
              <a:solidFill>
                <a:srgbClr val="000000"/>
              </a:solidFill>
            </a:endParaRPr>
          </a:p>
          <a:p>
            <a:pPr algn="ctr"/>
            <a:r>
              <a:rPr lang="en-US" sz="2400" dirty="0"/>
              <a:t>The Chair and Vice-chair shall be a parent or custodial guardian of a student who will be enrolled and attending the school during their term of service.</a:t>
            </a:r>
            <a:r>
              <a:rPr lang="en-US" sz="2400" b="0" dirty="0">
                <a:solidFill>
                  <a:srgbClr val="000000"/>
                </a:solidFill>
              </a:rPr>
              <a:t> </a:t>
            </a:r>
          </a:p>
          <a:p>
            <a:pPr algn="ctr"/>
            <a:r>
              <a:rPr lang="en-US" dirty="0"/>
              <a:t>The </a:t>
            </a:r>
            <a:r>
              <a:rPr lang="en-US" b="1" u="sng" dirty="0"/>
              <a:t>Chair cannot </a:t>
            </a:r>
            <a:r>
              <a:rPr lang="en-US" dirty="0"/>
              <a:t>be a  Broward County Public School employee at the school </a:t>
            </a:r>
            <a:r>
              <a:rPr lang="en-US" b="1" u="sng" dirty="0"/>
              <a:t>where they are employed</a:t>
            </a:r>
            <a:r>
              <a:rPr lang="en-US" dirty="0"/>
              <a:t>. (</a:t>
            </a:r>
            <a:r>
              <a:rPr lang="en-US" i="1" dirty="0"/>
              <a:t>Refer to your By Laws)</a:t>
            </a:r>
            <a:endParaRPr lang="en-US" b="0" i="1" dirty="0">
              <a:solidFill>
                <a:srgbClr val="000000"/>
              </a:solidFill>
            </a:endParaRPr>
          </a:p>
          <a:p>
            <a:pPr lvl="0" algn="ctr">
              <a:spcBef>
                <a:spcPts val="0"/>
              </a:spcBef>
              <a:spcAft>
                <a:spcPts val="0"/>
              </a:spcAft>
            </a:pPr>
            <a:endParaRPr lang="en-US" b="0" i="1" dirty="0">
              <a:solidFill>
                <a:srgbClr val="000000"/>
              </a:solidFill>
            </a:endParaRPr>
          </a:p>
        </p:txBody>
      </p:sp>
      <p:sp>
        <p:nvSpPr>
          <p:cNvPr id="3" name="Date Placeholder 2"/>
          <p:cNvSpPr>
            <a:spLocks noGrp="1"/>
          </p:cNvSpPr>
          <p:nvPr>
            <p:ph type="dt" sz="half" idx="10"/>
          </p:nvPr>
        </p:nvSpPr>
        <p:spPr/>
        <p:txBody>
          <a:bodyPr/>
          <a:lstStyle/>
          <a:p>
            <a:r>
              <a:rPr lang="en-US" dirty="0" smtClean="0"/>
              <a:t>9/27/2017</a:t>
            </a:r>
            <a:endParaRPr lang="en-US" dirty="0"/>
          </a:p>
        </p:txBody>
      </p:sp>
      <p:sp>
        <p:nvSpPr>
          <p:cNvPr id="7" name="Slide Number Placeholder 6"/>
          <p:cNvSpPr>
            <a:spLocks noGrp="1"/>
          </p:cNvSpPr>
          <p:nvPr>
            <p:ph type="sldNum" sz="quarter" idx="12"/>
          </p:nvPr>
        </p:nvSpPr>
        <p:spPr/>
        <p:txBody>
          <a:bodyPr/>
          <a:lstStyle/>
          <a:p>
            <a:fld id="{953902D7-7A46-4DD8-ABD7-EC0B1CAD2E48}" type="slidenum">
              <a:rPr lang="en-US" smtClean="0"/>
              <a:t>13</a:t>
            </a:fld>
            <a:endParaRPr lang="en-US" dirty="0"/>
          </a:p>
        </p:txBody>
      </p:sp>
      <p:pic>
        <p:nvPicPr>
          <p:cNvPr id="9" name="Picture 2" descr="C:\Users\L\AppData\Local\Microsoft\Windows\INetCache\IE\I1B7GYMH\Policies_and_Procedures_Icon[1].png">
            <a:extLst>
              <a:ext uri="{FF2B5EF4-FFF2-40B4-BE49-F238E27FC236}">
                <a16:creationId xmlns:a16="http://schemas.microsoft.com/office/drawing/2014/main" xmlns="" id="{3AC19CCE-1092-484D-A489-118B96EE75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3634" y="304801"/>
            <a:ext cx="1669366" cy="11430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idx="1"/>
          </p:nvPr>
        </p:nvSpPr>
        <p:spPr/>
        <p:txBody>
          <a:bodyPr/>
          <a:lstStyle/>
          <a:p>
            <a:endParaRPr lang="en-US" dirty="0"/>
          </a:p>
          <a:p>
            <a:endParaRPr lang="en-US" dirty="0"/>
          </a:p>
        </p:txBody>
      </p:sp>
    </p:spTree>
    <p:extLst>
      <p:ext uri="{BB962C8B-B14F-4D97-AF65-F5344CB8AC3E}">
        <p14:creationId xmlns:p14="http://schemas.microsoft.com/office/powerpoint/2010/main" val="31265722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lstStyle/>
          <a:p>
            <a:r>
              <a:rPr lang="en-US" dirty="0">
                <a:latin typeface="Bauhaus 93" panose="04030905020B02020C02" pitchFamily="82" charset="0"/>
              </a:rPr>
              <a:t>Who Do We Represent?</a:t>
            </a:r>
          </a:p>
        </p:txBody>
      </p:sp>
      <p:sp>
        <p:nvSpPr>
          <p:cNvPr id="3" name="Content Placeholder 2"/>
          <p:cNvSpPr>
            <a:spLocks noGrp="1"/>
          </p:cNvSpPr>
          <p:nvPr>
            <p:ph idx="1"/>
          </p:nvPr>
        </p:nvSpPr>
        <p:spPr/>
        <p:txBody>
          <a:bodyPr>
            <a:normAutofit/>
          </a:bodyPr>
          <a:lstStyle/>
          <a:p>
            <a:pPr algn="ctr"/>
            <a:endParaRPr lang="en-US" sz="2800" dirty="0"/>
          </a:p>
          <a:p>
            <a:pPr marL="0" indent="0" algn="ctr">
              <a:buNone/>
            </a:pPr>
            <a:r>
              <a:rPr lang="en-US" sz="2800" dirty="0"/>
              <a:t>As an elected SAF Chair we </a:t>
            </a:r>
            <a:r>
              <a:rPr lang="en-US" sz="2800" u="sng" dirty="0"/>
              <a:t>facilitate</a:t>
            </a:r>
            <a:r>
              <a:rPr lang="en-US" sz="2800" dirty="0"/>
              <a:t> the group and do not claim to represent every parent or community member at  our school; we simply provide a means by which the community can discuss concerns at your school that  are not addressed by the School Advisory Council  (SAC).  </a:t>
            </a:r>
          </a:p>
          <a:p>
            <a:pPr marL="0" indent="0" algn="ctr">
              <a:buNone/>
            </a:pPr>
            <a:r>
              <a:rPr lang="en-US" sz="2400" dirty="0"/>
              <a:t>The SAC writes the School Improvement Plan and monitors its progress.</a:t>
            </a:r>
          </a:p>
        </p:txBody>
      </p:sp>
      <p:sp>
        <p:nvSpPr>
          <p:cNvPr id="4" name="Date Placeholder 3"/>
          <p:cNvSpPr>
            <a:spLocks noGrp="1"/>
          </p:cNvSpPr>
          <p:nvPr>
            <p:ph type="dt" sz="half" idx="10"/>
          </p:nvPr>
        </p:nvSpPr>
        <p:spPr/>
        <p:txBody>
          <a:bodyPr/>
          <a:lstStyle/>
          <a:p>
            <a:r>
              <a:rPr lang="en-US" dirty="0" smtClean="0"/>
              <a:t>9/27/2017</a:t>
            </a:r>
            <a:endParaRPr lang="en-US" dirty="0"/>
          </a:p>
        </p:txBody>
      </p:sp>
      <p:sp>
        <p:nvSpPr>
          <p:cNvPr id="6" name="Slide Number Placeholder 5"/>
          <p:cNvSpPr>
            <a:spLocks noGrp="1"/>
          </p:cNvSpPr>
          <p:nvPr>
            <p:ph type="sldNum" sz="quarter" idx="12"/>
          </p:nvPr>
        </p:nvSpPr>
        <p:spPr/>
        <p:txBody>
          <a:bodyPr/>
          <a:lstStyle/>
          <a:p>
            <a:fld id="{953902D7-7A46-4DD8-ABD7-EC0B1CAD2E48}" type="slidenum">
              <a:rPr lang="en-US" smtClean="0"/>
              <a:t>14</a:t>
            </a:fld>
            <a:endParaRPr lang="en-US" dirty="0"/>
          </a:p>
        </p:txBody>
      </p:sp>
    </p:spTree>
    <p:extLst>
      <p:ext uri="{BB962C8B-B14F-4D97-AF65-F5344CB8AC3E}">
        <p14:creationId xmlns:p14="http://schemas.microsoft.com/office/powerpoint/2010/main" val="31692290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41621"/>
            <a:ext cx="7848600" cy="1143000"/>
          </a:xfrm>
          <a:solidFill>
            <a:schemeClr val="accent1">
              <a:lumMod val="40000"/>
              <a:lumOff val="60000"/>
            </a:schemeClr>
          </a:solidFill>
        </p:spPr>
        <p:txBody>
          <a:bodyPr>
            <a:normAutofit/>
          </a:bodyPr>
          <a:lstStyle/>
          <a:p>
            <a:r>
              <a:rPr lang="en-US" dirty="0">
                <a:latin typeface="Bauhaus 93" panose="04030905020B02020C02" pitchFamily="82" charset="0"/>
              </a:rPr>
              <a:t>Who Is Our Membership?</a:t>
            </a:r>
          </a:p>
        </p:txBody>
      </p:sp>
      <p:sp>
        <p:nvSpPr>
          <p:cNvPr id="3" name="Content Placeholder 2"/>
          <p:cNvSpPr>
            <a:spLocks noGrp="1"/>
          </p:cNvSpPr>
          <p:nvPr>
            <p:ph idx="1"/>
          </p:nvPr>
        </p:nvSpPr>
        <p:spPr/>
        <p:txBody>
          <a:bodyPr>
            <a:normAutofit fontScale="85000" lnSpcReduction="10000"/>
          </a:bodyPr>
          <a:lstStyle/>
          <a:p>
            <a:r>
              <a:rPr lang="en-US" dirty="0"/>
              <a:t>1. 	</a:t>
            </a:r>
            <a:r>
              <a:rPr lang="en-US" sz="3100" b="1" u="sng" dirty="0"/>
              <a:t>The membership of the School Advisory Forum (SAF) shall be representative of the school community </a:t>
            </a:r>
            <a:r>
              <a:rPr lang="en-US" sz="3100" b="1" dirty="0"/>
              <a:t>to include parents or guardians of students enrolled In the school, students of the school, business partners of the school, community members and business people. Participation from all ethnic, religious, cultural and socioeconomic backgrounds is welcomed and encouraged.</a:t>
            </a:r>
          </a:p>
          <a:p>
            <a:r>
              <a:rPr lang="en-US" sz="2400" b="1" dirty="0"/>
              <a:t>Note:  Open to all stakeholders.   (Representative of the community served by the school, including, but not limited to parents, PTO/PTA’s, Booster Clubs, Student government,  senior citizens, local government officials, elected officials, and civic leaders.) </a:t>
            </a:r>
            <a:r>
              <a:rPr lang="en-US" sz="2400" b="1" u="sng" dirty="0"/>
              <a:t>Refer to your bylaws.</a:t>
            </a:r>
          </a:p>
          <a:p>
            <a:endParaRPr lang="en-US" sz="3100" dirty="0"/>
          </a:p>
        </p:txBody>
      </p:sp>
      <p:sp>
        <p:nvSpPr>
          <p:cNvPr id="5" name="Date Placeholder 4"/>
          <p:cNvSpPr>
            <a:spLocks noGrp="1"/>
          </p:cNvSpPr>
          <p:nvPr>
            <p:ph type="dt" sz="half" idx="10"/>
          </p:nvPr>
        </p:nvSpPr>
        <p:spPr/>
        <p:txBody>
          <a:bodyPr/>
          <a:lstStyle/>
          <a:p>
            <a:r>
              <a:rPr lang="en-US" dirty="0" smtClean="0"/>
              <a:t>9/27/2017</a:t>
            </a:r>
            <a:endParaRPr lang="en-US" dirty="0"/>
          </a:p>
        </p:txBody>
      </p:sp>
      <p:sp>
        <p:nvSpPr>
          <p:cNvPr id="7" name="Slide Number Placeholder 6"/>
          <p:cNvSpPr>
            <a:spLocks noGrp="1"/>
          </p:cNvSpPr>
          <p:nvPr>
            <p:ph type="sldNum" sz="quarter" idx="12"/>
          </p:nvPr>
        </p:nvSpPr>
        <p:spPr/>
        <p:txBody>
          <a:bodyPr/>
          <a:lstStyle/>
          <a:p>
            <a:fld id="{953902D7-7A46-4DD8-ABD7-EC0B1CAD2E48}" type="slidenum">
              <a:rPr lang="en-US" smtClean="0"/>
              <a:t>15</a:t>
            </a:fld>
            <a:endParaRPr lang="en-US" dirty="0"/>
          </a:p>
        </p:txBody>
      </p:sp>
      <p:pic>
        <p:nvPicPr>
          <p:cNvPr id="9" name="Picture 2" descr="C:\Users\L\AppData\Local\Microsoft\Windows\INetCache\IE\I1B7GYMH\Policies_and_Procedures_Icon[1].png">
            <a:extLst>
              <a:ext uri="{FF2B5EF4-FFF2-40B4-BE49-F238E27FC236}">
                <a16:creationId xmlns:a16="http://schemas.microsoft.com/office/drawing/2014/main" xmlns="" id="{CB7636B3-7562-42E3-A4F4-ADBB54C2E6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1"/>
            <a:ext cx="1593166" cy="1118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4695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normAutofit fontScale="90000"/>
          </a:bodyPr>
          <a:lstStyle/>
          <a:p>
            <a:pPr algn="l"/>
            <a:r>
              <a:rPr lang="en-US" dirty="0">
                <a:latin typeface="Bauhaus 93" panose="04030905020B02020C02" pitchFamily="82" charset="0"/>
              </a:rPr>
              <a:t>Who does the Sunshine Law </a:t>
            </a:r>
            <a:br>
              <a:rPr lang="en-US" dirty="0">
                <a:latin typeface="Bauhaus 93" panose="04030905020B02020C02" pitchFamily="82" charset="0"/>
              </a:rPr>
            </a:br>
            <a:r>
              <a:rPr lang="en-US" dirty="0">
                <a:latin typeface="Bauhaus 93" panose="04030905020B02020C02" pitchFamily="82" charset="0"/>
              </a:rPr>
              <a:t>apply to?</a:t>
            </a:r>
          </a:p>
        </p:txBody>
      </p:sp>
      <p:sp>
        <p:nvSpPr>
          <p:cNvPr id="3" name="Content Placeholder 2"/>
          <p:cNvSpPr>
            <a:spLocks noGrp="1"/>
          </p:cNvSpPr>
          <p:nvPr>
            <p:ph idx="1"/>
          </p:nvPr>
        </p:nvSpPr>
        <p:spPr/>
        <p:txBody>
          <a:bodyPr>
            <a:normAutofit fontScale="70000" lnSpcReduction="20000"/>
          </a:bodyPr>
          <a:lstStyle/>
          <a:p>
            <a:pPr fontAlgn="base"/>
            <a:r>
              <a:rPr lang="en-US" dirty="0"/>
              <a:t> Legal Dept</a:t>
            </a:r>
            <a:r>
              <a:rPr lang="en-US" dirty="0" smtClean="0"/>
              <a:t>. </a:t>
            </a:r>
            <a:r>
              <a:rPr lang="en-US" dirty="0"/>
              <a:t>Interpretation - Highlights - General Guide</a:t>
            </a:r>
          </a:p>
          <a:p>
            <a:pPr lvl="0" fontAlgn="base"/>
            <a:r>
              <a:rPr lang="en-US" dirty="0"/>
              <a:t>Governmental Proceedings at state and local levels are subject to the Sunshine Law • (state and local collegial public bodies must be in the Sunshine).  This includes Advisory Boards.</a:t>
            </a:r>
          </a:p>
          <a:p>
            <a:pPr lvl="0" fontAlgn="base"/>
            <a:r>
              <a:rPr lang="en-US" dirty="0"/>
              <a:t>Meetings must be open to the public</a:t>
            </a:r>
          </a:p>
          <a:p>
            <a:pPr lvl="0" fontAlgn="base"/>
            <a:r>
              <a:rPr lang="en-US" dirty="0"/>
              <a:t>Public access to all meetings</a:t>
            </a:r>
          </a:p>
          <a:p>
            <a:pPr lvl="0" fontAlgn="base"/>
            <a:r>
              <a:rPr lang="en-US" dirty="0"/>
              <a:t>Public notice of meetings required</a:t>
            </a:r>
          </a:p>
          <a:p>
            <a:pPr lvl="0" fontAlgn="base"/>
            <a:r>
              <a:rPr lang="en-US" dirty="0"/>
              <a:t>Official minutes must be recorded</a:t>
            </a:r>
          </a:p>
          <a:p>
            <a:pPr lvl="0" fontAlgn="base"/>
            <a:r>
              <a:rPr lang="en-US" dirty="0"/>
              <a:t>Place of meeting must be easily accessible</a:t>
            </a:r>
          </a:p>
          <a:p>
            <a:pPr fontAlgn="base"/>
            <a:r>
              <a:rPr lang="en-US" dirty="0"/>
              <a:t>(Note: Entire decision-making process must be conducted in an open manner)</a:t>
            </a:r>
          </a:p>
          <a:p>
            <a:pPr marL="0" indent="0">
              <a:buNone/>
            </a:pPr>
            <a:r>
              <a:rPr lang="fr-BE" dirty="0"/>
              <a:t/>
            </a:r>
            <a:br>
              <a:rPr lang="fr-BE" dirty="0"/>
            </a:b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200" y="253303"/>
            <a:ext cx="1752600" cy="1752600"/>
          </a:xfrm>
          <a:prstGeom prst="rect">
            <a:avLst/>
          </a:prstGeom>
        </p:spPr>
      </p:pic>
      <p:sp>
        <p:nvSpPr>
          <p:cNvPr id="5" name="Date Placeholder 4"/>
          <p:cNvSpPr>
            <a:spLocks noGrp="1"/>
          </p:cNvSpPr>
          <p:nvPr>
            <p:ph type="dt" sz="half" idx="10"/>
          </p:nvPr>
        </p:nvSpPr>
        <p:spPr/>
        <p:txBody>
          <a:bodyPr/>
          <a:lstStyle/>
          <a:p>
            <a:r>
              <a:rPr lang="en-US" dirty="0" smtClean="0"/>
              <a:t>9/27/2017</a:t>
            </a:r>
            <a:endParaRPr lang="en-US" dirty="0"/>
          </a:p>
        </p:txBody>
      </p:sp>
      <p:sp>
        <p:nvSpPr>
          <p:cNvPr id="7" name="Slide Number Placeholder 6"/>
          <p:cNvSpPr>
            <a:spLocks noGrp="1"/>
          </p:cNvSpPr>
          <p:nvPr>
            <p:ph type="sldNum" sz="quarter" idx="12"/>
          </p:nvPr>
        </p:nvSpPr>
        <p:spPr/>
        <p:txBody>
          <a:bodyPr/>
          <a:lstStyle/>
          <a:p>
            <a:fld id="{953902D7-7A46-4DD8-ABD7-EC0B1CAD2E48}" type="slidenum">
              <a:rPr lang="en-US" smtClean="0"/>
              <a:t>16</a:t>
            </a:fld>
            <a:endParaRPr lang="en-US" dirty="0"/>
          </a:p>
        </p:txBody>
      </p:sp>
      <p:sp>
        <p:nvSpPr>
          <p:cNvPr id="6" name="Wave 5">
            <a:extLst>
              <a:ext uri="{FF2B5EF4-FFF2-40B4-BE49-F238E27FC236}">
                <a16:creationId xmlns:a16="http://schemas.microsoft.com/office/drawing/2014/main" xmlns="" id="{AD69482B-2232-4A97-8A40-A251EDCFC54E}"/>
              </a:ext>
            </a:extLst>
          </p:cNvPr>
          <p:cNvSpPr/>
          <p:nvPr/>
        </p:nvSpPr>
        <p:spPr>
          <a:xfrm>
            <a:off x="3886200" y="4953000"/>
            <a:ext cx="4800600" cy="1447800"/>
          </a:xfrm>
          <a:prstGeom prst="wav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Sunshine Law, s. 286.011, F.S.,</a:t>
            </a:r>
          </a:p>
        </p:txBody>
      </p:sp>
    </p:spTree>
    <p:extLst>
      <p:ext uri="{BB962C8B-B14F-4D97-AF65-F5344CB8AC3E}">
        <p14:creationId xmlns:p14="http://schemas.microsoft.com/office/powerpoint/2010/main" val="42603136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lstStyle/>
          <a:p>
            <a:pPr algn="l"/>
            <a:r>
              <a:rPr lang="en-US" dirty="0">
                <a:latin typeface="Bauhaus 93" panose="04030905020B02020C02" pitchFamily="82" charset="0"/>
              </a:rPr>
              <a:t>Who Needs By Laws?</a:t>
            </a:r>
          </a:p>
        </p:txBody>
      </p:sp>
      <p:sp>
        <p:nvSpPr>
          <p:cNvPr id="3" name="Content Placeholder 2"/>
          <p:cNvSpPr>
            <a:spLocks noGrp="1"/>
          </p:cNvSpPr>
          <p:nvPr>
            <p:ph idx="1"/>
          </p:nvPr>
        </p:nvSpPr>
        <p:spPr/>
        <p:txBody>
          <a:bodyPr>
            <a:normAutofit fontScale="85000" lnSpcReduction="20000"/>
          </a:bodyPr>
          <a:lstStyle/>
          <a:p>
            <a:r>
              <a:rPr lang="en-US" dirty="0"/>
              <a:t>Every school must have a set of By Laws</a:t>
            </a:r>
          </a:p>
          <a:p>
            <a:pPr lvl="0"/>
            <a:r>
              <a:rPr lang="en-US" dirty="0"/>
              <a:t>A template is available if you </a:t>
            </a:r>
            <a:r>
              <a:rPr lang="en-US" dirty="0" smtClean="0"/>
              <a:t>cannot </a:t>
            </a:r>
            <a:r>
              <a:rPr lang="en-US" dirty="0"/>
              <a:t>find your school's set. </a:t>
            </a:r>
            <a:r>
              <a:rPr lang="en-US" sz="2100" u="sng" dirty="0">
                <a:hlinkClick r:id="rId3"/>
              </a:rPr>
              <a:t>Office of School Performance and Accountability - School Advisory Forum Link</a:t>
            </a:r>
            <a:endParaRPr lang="en-US" sz="2100" dirty="0"/>
          </a:p>
          <a:p>
            <a:pPr lvl="0"/>
            <a:endParaRPr lang="en-US" dirty="0"/>
          </a:p>
          <a:p>
            <a:r>
              <a:rPr lang="en-US" dirty="0"/>
              <a:t>By Laws set the rules for the organization</a:t>
            </a:r>
          </a:p>
          <a:p>
            <a:pPr lvl="1"/>
            <a:r>
              <a:rPr lang="en-US" dirty="0"/>
              <a:t>Objectives</a:t>
            </a:r>
          </a:p>
          <a:p>
            <a:pPr lvl="1"/>
            <a:r>
              <a:rPr lang="en-US" dirty="0"/>
              <a:t>Officers</a:t>
            </a:r>
          </a:p>
          <a:p>
            <a:pPr lvl="1"/>
            <a:r>
              <a:rPr lang="en-US" dirty="0"/>
              <a:t>Duties</a:t>
            </a:r>
          </a:p>
          <a:p>
            <a:pPr lvl="1"/>
            <a:r>
              <a:rPr lang="en-US" dirty="0"/>
              <a:t>Meetings</a:t>
            </a:r>
          </a:p>
          <a:p>
            <a:pPr lvl="1"/>
            <a:r>
              <a:rPr lang="en-US" dirty="0"/>
              <a:t>Voting</a:t>
            </a:r>
          </a:p>
          <a:p>
            <a:pPr lvl="1"/>
            <a:r>
              <a:rPr lang="en-US" dirty="0"/>
              <a:t>Amendments </a:t>
            </a:r>
          </a:p>
        </p:txBody>
      </p:sp>
      <p:sp>
        <p:nvSpPr>
          <p:cNvPr id="4" name="Date Placeholder 3"/>
          <p:cNvSpPr>
            <a:spLocks noGrp="1"/>
          </p:cNvSpPr>
          <p:nvPr>
            <p:ph type="dt" sz="half" idx="10"/>
          </p:nvPr>
        </p:nvSpPr>
        <p:spPr/>
        <p:txBody>
          <a:bodyPr/>
          <a:lstStyle/>
          <a:p>
            <a:r>
              <a:rPr lang="en-US" dirty="0" smtClean="0"/>
              <a:t>9/27/2017</a:t>
            </a:r>
            <a:endParaRPr lang="en-US" dirty="0"/>
          </a:p>
        </p:txBody>
      </p:sp>
      <p:sp>
        <p:nvSpPr>
          <p:cNvPr id="6" name="Slide Number Placeholder 5"/>
          <p:cNvSpPr>
            <a:spLocks noGrp="1"/>
          </p:cNvSpPr>
          <p:nvPr>
            <p:ph type="sldNum" sz="quarter" idx="12"/>
          </p:nvPr>
        </p:nvSpPr>
        <p:spPr/>
        <p:txBody>
          <a:bodyPr/>
          <a:lstStyle/>
          <a:p>
            <a:fld id="{953902D7-7A46-4DD8-ABD7-EC0B1CAD2E48}" type="slidenum">
              <a:rPr lang="en-US" smtClean="0"/>
              <a:t>17</a:t>
            </a:fld>
            <a:endParaRPr lang="en-US" dirty="0"/>
          </a:p>
        </p:txBody>
      </p:sp>
      <p:sp>
        <p:nvSpPr>
          <p:cNvPr id="7" name="Flowchart: Punched Tape 6"/>
          <p:cNvSpPr/>
          <p:nvPr/>
        </p:nvSpPr>
        <p:spPr>
          <a:xfrm>
            <a:off x="3581400" y="3886200"/>
            <a:ext cx="5334000" cy="2590800"/>
          </a:xfrm>
          <a:prstGeom prst="flowChartPunchedTap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solidFill>
                  <a:schemeClr val="tx1"/>
                </a:solidFill>
              </a:rPr>
              <a:t>Policy 1.3 C.11</a:t>
            </a:r>
          </a:p>
          <a:p>
            <a:r>
              <a:rPr lang="en-US" dirty="0">
                <a:solidFill>
                  <a:schemeClr val="tx1"/>
                </a:solidFill>
              </a:rPr>
              <a:t> The School Advisory Forum shall use guidelines developed by the district, develop and adopt</a:t>
            </a:r>
          </a:p>
          <a:p>
            <a:r>
              <a:rPr lang="en-US" dirty="0">
                <a:solidFill>
                  <a:schemeClr val="tx1"/>
                </a:solidFill>
              </a:rPr>
              <a:t>procedural bylaws, conduct meetings in accordance with the Florida Sunshine Laws, and conduct meetings according to Robert’s Rules of Order, Newly Revised.</a:t>
            </a:r>
          </a:p>
        </p:txBody>
      </p:sp>
      <p:pic>
        <p:nvPicPr>
          <p:cNvPr id="8" name="Picture 2" descr="C:\Users\L\AppData\Local\Microsoft\Windows\INetCache\IE\I1B7GYMH\Policies_and_Procedures_Icon[1].png">
            <a:extLst>
              <a:ext uri="{FF2B5EF4-FFF2-40B4-BE49-F238E27FC236}">
                <a16:creationId xmlns:a16="http://schemas.microsoft.com/office/drawing/2014/main" xmlns="" id="{CB7636B3-7562-42E3-A4F4-ADBB54C2E6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98940"/>
            <a:ext cx="1593166" cy="1118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16988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9"/>
            <a:ext cx="8153400" cy="1371600"/>
          </a:xfrm>
          <a:solidFill>
            <a:schemeClr val="accent1">
              <a:lumMod val="40000"/>
              <a:lumOff val="60000"/>
            </a:schemeClr>
          </a:solidFill>
        </p:spPr>
        <p:txBody>
          <a:bodyPr>
            <a:normAutofit fontScale="90000"/>
          </a:bodyPr>
          <a:lstStyle/>
          <a:p>
            <a:pPr algn="l"/>
            <a:r>
              <a:rPr lang="en-US" dirty="0">
                <a:latin typeface="Bauhaus 93" panose="04030905020B02020C02" pitchFamily="82" charset="0"/>
              </a:rPr>
              <a:t>Who Is Robert and </a:t>
            </a:r>
            <a:br>
              <a:rPr lang="en-US" dirty="0">
                <a:latin typeface="Bauhaus 93" panose="04030905020B02020C02" pitchFamily="82" charset="0"/>
              </a:rPr>
            </a:br>
            <a:r>
              <a:rPr lang="en-US" dirty="0">
                <a:latin typeface="Bauhaus 93" panose="04030905020B02020C02" pitchFamily="82" charset="0"/>
              </a:rPr>
              <a:t>	What Are His Rules?</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745351" y="4953000"/>
            <a:ext cx="828675" cy="1143000"/>
          </a:xfrm>
        </p:spPr>
      </p:pic>
      <p:sp>
        <p:nvSpPr>
          <p:cNvPr id="3" name="Date Placeholder 2"/>
          <p:cNvSpPr>
            <a:spLocks noGrp="1"/>
          </p:cNvSpPr>
          <p:nvPr>
            <p:ph type="dt" sz="half" idx="10"/>
          </p:nvPr>
        </p:nvSpPr>
        <p:spPr/>
        <p:txBody>
          <a:bodyPr/>
          <a:lstStyle/>
          <a:p>
            <a:r>
              <a:rPr lang="en-US" dirty="0" smtClean="0"/>
              <a:t>9/27/2017</a:t>
            </a:r>
            <a:endParaRPr lang="en-US" dirty="0"/>
          </a:p>
        </p:txBody>
      </p:sp>
      <p:sp>
        <p:nvSpPr>
          <p:cNvPr id="5" name="Slide Number Placeholder 4"/>
          <p:cNvSpPr>
            <a:spLocks noGrp="1"/>
          </p:cNvSpPr>
          <p:nvPr>
            <p:ph type="sldNum" sz="quarter" idx="12"/>
          </p:nvPr>
        </p:nvSpPr>
        <p:spPr/>
        <p:txBody>
          <a:bodyPr/>
          <a:lstStyle/>
          <a:p>
            <a:fld id="{953902D7-7A46-4DD8-ABD7-EC0B1CAD2E48}" type="slidenum">
              <a:rPr lang="en-US" smtClean="0"/>
              <a:t>18</a:t>
            </a:fld>
            <a:endParaRPr lang="en-US" dirty="0"/>
          </a:p>
        </p:txBody>
      </p:sp>
      <p:pic>
        <p:nvPicPr>
          <p:cNvPr id="7" name="Picture 2" descr="C:\Users\L\AppData\Local\Microsoft\Windows\INetCache\IE\I1B7GYMH\Policies_and_Procedures_Icon[1].png">
            <a:extLst>
              <a:ext uri="{FF2B5EF4-FFF2-40B4-BE49-F238E27FC236}">
                <a16:creationId xmlns:a16="http://schemas.microsoft.com/office/drawing/2014/main" xmlns="" id="{57AD1B8B-94F5-490D-B1E0-2093605AB7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2674" y="152719"/>
            <a:ext cx="1593166" cy="139293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4DC15E11-11B2-446A-B3CC-D93DBE1C5882}"/>
              </a:ext>
            </a:extLst>
          </p:cNvPr>
          <p:cNvSpPr/>
          <p:nvPr/>
        </p:nvSpPr>
        <p:spPr>
          <a:xfrm>
            <a:off x="457200" y="1771222"/>
            <a:ext cx="8229600" cy="4524315"/>
          </a:xfrm>
          <a:prstGeom prst="rect">
            <a:avLst/>
          </a:prstGeom>
        </p:spPr>
        <p:txBody>
          <a:bodyPr wrap="square">
            <a:spAutoFit/>
          </a:bodyPr>
          <a:lstStyle/>
          <a:p>
            <a:pPr fontAlgn="base"/>
            <a:r>
              <a:rPr lang="en-US" sz="3600" dirty="0"/>
              <a:t>Robert s Rules of Order are guidelines on how to run a meeting, developed in the late 1870’s, based on parliamentary procedure. It is detailed in its coverage of what to do in any given circumstance. It is unlikely that you will need to know all details, but should have an idea of the basic way a meeting will unfold. </a:t>
            </a:r>
          </a:p>
        </p:txBody>
      </p:sp>
    </p:spTree>
    <p:extLst>
      <p:ext uri="{BB962C8B-B14F-4D97-AF65-F5344CB8AC3E}">
        <p14:creationId xmlns:p14="http://schemas.microsoft.com/office/powerpoint/2010/main" val="5737815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 &amp; A</a:t>
            </a:r>
          </a:p>
        </p:txBody>
      </p:sp>
      <p:pic>
        <p:nvPicPr>
          <p:cNvPr id="4" name="Content Placeholder 3" descr="http://media-cache-ec0.pinimg.com/736x/4a/01/17/4a0117e5100e2fbf0012c446311dee9e.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24200" y="1828801"/>
            <a:ext cx="2895600" cy="2857500"/>
          </a:xfrm>
          <a:prstGeom prst="rect">
            <a:avLst/>
          </a:prstGeom>
          <a:noFill/>
          <a:ln>
            <a:noFill/>
          </a:ln>
        </p:spPr>
      </p:pic>
      <p:sp>
        <p:nvSpPr>
          <p:cNvPr id="3" name="Date Placeholder 2"/>
          <p:cNvSpPr>
            <a:spLocks noGrp="1"/>
          </p:cNvSpPr>
          <p:nvPr>
            <p:ph type="dt" sz="half" idx="10"/>
          </p:nvPr>
        </p:nvSpPr>
        <p:spPr/>
        <p:txBody>
          <a:bodyPr/>
          <a:lstStyle/>
          <a:p>
            <a:r>
              <a:rPr lang="en-US" dirty="0" smtClean="0"/>
              <a:t>9/27/2017</a:t>
            </a:r>
            <a:endParaRPr lang="en-US" dirty="0"/>
          </a:p>
        </p:txBody>
      </p:sp>
      <p:sp>
        <p:nvSpPr>
          <p:cNvPr id="6" name="Slide Number Placeholder 5"/>
          <p:cNvSpPr>
            <a:spLocks noGrp="1"/>
          </p:cNvSpPr>
          <p:nvPr>
            <p:ph type="sldNum" sz="quarter" idx="12"/>
          </p:nvPr>
        </p:nvSpPr>
        <p:spPr/>
        <p:txBody>
          <a:bodyPr/>
          <a:lstStyle/>
          <a:p>
            <a:fld id="{953902D7-7A46-4DD8-ABD7-EC0B1CAD2E48}" type="slidenum">
              <a:rPr lang="en-US" smtClean="0"/>
              <a:t>19</a:t>
            </a:fld>
            <a:endParaRPr lang="en-US" dirty="0"/>
          </a:p>
        </p:txBody>
      </p:sp>
    </p:spTree>
    <p:extLst>
      <p:ext uri="{BB962C8B-B14F-4D97-AF65-F5344CB8AC3E}">
        <p14:creationId xmlns:p14="http://schemas.microsoft.com/office/powerpoint/2010/main" val="221297112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Autofit/>
          </a:bodyPr>
          <a:lstStyle/>
          <a:p>
            <a:r>
              <a:rPr lang="en-US" sz="8000" dirty="0">
                <a:latin typeface="Harlow Solid Italic" panose="04030604020F02020D02" pitchFamily="82" charset="0"/>
              </a:rPr>
              <a:t>Thank You!</a:t>
            </a:r>
          </a:p>
        </p:txBody>
      </p:sp>
      <p:sp>
        <p:nvSpPr>
          <p:cNvPr id="3" name="Content Placeholder 2"/>
          <p:cNvSpPr>
            <a:spLocks noGrp="1"/>
          </p:cNvSpPr>
          <p:nvPr>
            <p:ph idx="1"/>
          </p:nvPr>
        </p:nvSpPr>
        <p:spPr>
          <a:xfrm>
            <a:off x="457200" y="1447801"/>
            <a:ext cx="8229600" cy="4068763"/>
          </a:xfrm>
        </p:spPr>
        <p:txBody>
          <a:bodyPr/>
          <a:lstStyle/>
          <a:p>
            <a:pPr marL="0" indent="0" algn="ctr">
              <a:buNone/>
            </a:pPr>
            <a:endParaRPr lang="en-US" dirty="0"/>
          </a:p>
          <a:p>
            <a:pPr marL="0" indent="0" algn="ctr">
              <a:buNone/>
            </a:pPr>
            <a:r>
              <a:rPr lang="en-US" dirty="0"/>
              <a:t>We just want to say thank you for taking the time out of your busy day to attend our orientation!</a:t>
            </a:r>
          </a:p>
          <a:p>
            <a:pPr marL="0" indent="0" algn="ctr">
              <a:buNone/>
            </a:pPr>
            <a:r>
              <a:rPr lang="en-US" dirty="0"/>
              <a:t>It truly is impressive to see the dedication parents give to the education of all children.</a:t>
            </a:r>
          </a:p>
        </p:txBody>
      </p:sp>
      <p:sp>
        <p:nvSpPr>
          <p:cNvPr id="4" name="Date Placeholder 3"/>
          <p:cNvSpPr>
            <a:spLocks noGrp="1"/>
          </p:cNvSpPr>
          <p:nvPr>
            <p:ph type="dt" sz="half" idx="10"/>
          </p:nvPr>
        </p:nvSpPr>
        <p:spPr/>
        <p:txBody>
          <a:bodyPr/>
          <a:lstStyle/>
          <a:p>
            <a:r>
              <a:rPr lang="en-US" dirty="0" smtClean="0"/>
              <a:t>9/27/2017</a:t>
            </a:r>
            <a:endParaRPr lang="en-US" dirty="0"/>
          </a:p>
        </p:txBody>
      </p:sp>
      <p:sp>
        <p:nvSpPr>
          <p:cNvPr id="6" name="Slide Number Placeholder 5"/>
          <p:cNvSpPr>
            <a:spLocks noGrp="1"/>
          </p:cNvSpPr>
          <p:nvPr>
            <p:ph type="sldNum" sz="quarter" idx="12"/>
          </p:nvPr>
        </p:nvSpPr>
        <p:spPr/>
        <p:txBody>
          <a:bodyPr/>
          <a:lstStyle/>
          <a:p>
            <a:fld id="{953902D7-7A46-4DD8-ABD7-EC0B1CAD2E48}" type="slidenum">
              <a:rPr lang="en-US" smtClean="0"/>
              <a:t>2</a:t>
            </a:fld>
            <a:endParaRPr lang="en-US" dirty="0"/>
          </a:p>
        </p:txBody>
      </p:sp>
      <p:pic>
        <p:nvPicPr>
          <p:cNvPr id="2050" name="Picture 2" descr="C:\Users\L\AppData\Local\Microsoft\Windows\INetCache\IE\0EF41KSY\ap8_kids1[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4865113"/>
            <a:ext cx="5314950" cy="1958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974078"/>
      </p:ext>
    </p:extLst>
  </p:cSld>
  <p:clrMapOvr>
    <a:masterClrMapping/>
  </p:clrMapOvr>
  <p:transition spd="slow">
    <p:comb/>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1"/>
            <a:ext cx="7772400" cy="1470025"/>
          </a:xfrm>
          <a:solidFill>
            <a:srgbClr val="FFFF00"/>
          </a:solidFill>
        </p:spPr>
        <p:txBody>
          <a:bodyPr/>
          <a:lstStyle/>
          <a:p>
            <a:r>
              <a:rPr lang="en-US" b="1" dirty="0">
                <a:ln w="12700">
                  <a:solidFill>
                    <a:schemeClr val="tx2">
                      <a:satMod val="155000"/>
                    </a:schemeClr>
                  </a:solidFill>
                  <a:prstDash val="solid"/>
                </a:ln>
                <a:latin typeface="Bradley Hand ITC" panose="03070402050302030203" pitchFamily="66" charset="0"/>
              </a:rPr>
              <a:t>Why an Advisory Board?</a:t>
            </a:r>
            <a:endParaRPr lang="en-US" dirty="0">
              <a:latin typeface="Bradley Hand ITC" panose="03070402050302030203" pitchFamily="66" charset="0"/>
            </a:endParaRPr>
          </a:p>
        </p:txBody>
      </p:sp>
      <p:sp>
        <p:nvSpPr>
          <p:cNvPr id="3" name="Subtitle 2"/>
          <p:cNvSpPr>
            <a:spLocks noGrp="1"/>
          </p:cNvSpPr>
          <p:nvPr>
            <p:ph type="subTitle" idx="1"/>
          </p:nvPr>
        </p:nvSpPr>
        <p:spPr>
          <a:xfrm>
            <a:off x="1371600" y="1981200"/>
            <a:ext cx="6400800" cy="3200400"/>
          </a:xfrm>
        </p:spPr>
        <p:txBody>
          <a:bodyPr>
            <a:noAutofit/>
          </a:bodyPr>
          <a:lstStyle/>
          <a:p>
            <a:r>
              <a:rPr lang="en-US" sz="2400" dirty="0">
                <a:solidFill>
                  <a:schemeClr val="tx1"/>
                </a:solidFill>
                <a:latin typeface="MV Boli" panose="02000500030200090000" pitchFamily="2" charset="0"/>
                <a:cs typeface="MV Boli" panose="02000500030200090000" pitchFamily="2" charset="0"/>
              </a:rPr>
              <a:t>“An advisory board is composed of people with a genuine interest in [the district’s] work and a desire to see it do well. [The] Advisory Board members serve as a sounding board, offering ideas and expertise and giving honest advice. They will be the people with no axe to grind who want to listen… and advise...  Above all, they’ll want to contribute to the organization’s well-being.” </a:t>
            </a:r>
          </a:p>
          <a:p>
            <a:endParaRPr lang="en-US" sz="2400" dirty="0"/>
          </a:p>
        </p:txBody>
      </p:sp>
      <p:sp>
        <p:nvSpPr>
          <p:cNvPr id="4" name="Date Placeholder 3"/>
          <p:cNvSpPr>
            <a:spLocks noGrp="1"/>
          </p:cNvSpPr>
          <p:nvPr>
            <p:ph type="dt" sz="half" idx="10"/>
          </p:nvPr>
        </p:nvSpPr>
        <p:spPr/>
        <p:txBody>
          <a:bodyPr/>
          <a:lstStyle/>
          <a:p>
            <a:r>
              <a:rPr lang="en-US" dirty="0" smtClean="0"/>
              <a:t>9/27/2017</a:t>
            </a:r>
            <a:endParaRPr lang="en-US" dirty="0"/>
          </a:p>
        </p:txBody>
      </p:sp>
      <p:sp>
        <p:nvSpPr>
          <p:cNvPr id="5" name="Slide Number Placeholder 4"/>
          <p:cNvSpPr>
            <a:spLocks noGrp="1"/>
          </p:cNvSpPr>
          <p:nvPr>
            <p:ph type="sldNum" sz="quarter" idx="12"/>
          </p:nvPr>
        </p:nvSpPr>
        <p:spPr/>
        <p:txBody>
          <a:bodyPr/>
          <a:lstStyle/>
          <a:p>
            <a:fld id="{953902D7-7A46-4DD8-ABD7-EC0B1CAD2E48}" type="slidenum">
              <a:rPr lang="en-US" smtClean="0"/>
              <a:t>20</a:t>
            </a:fld>
            <a:endParaRPr lang="en-US" dirty="0"/>
          </a:p>
        </p:txBody>
      </p:sp>
    </p:spTree>
    <p:extLst>
      <p:ext uri="{BB962C8B-B14F-4D97-AF65-F5344CB8AC3E}">
        <p14:creationId xmlns:p14="http://schemas.microsoft.com/office/powerpoint/2010/main" val="39658880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082" y="152400"/>
            <a:ext cx="8229600" cy="715963"/>
          </a:xfrm>
          <a:solidFill>
            <a:srgbClr val="FFFF00"/>
          </a:solidFill>
        </p:spPr>
        <p:style>
          <a:lnRef idx="2">
            <a:schemeClr val="accent5"/>
          </a:lnRef>
          <a:fillRef idx="1">
            <a:schemeClr val="lt1"/>
          </a:fillRef>
          <a:effectRef idx="0">
            <a:schemeClr val="accent5"/>
          </a:effectRef>
          <a:fontRef idx="minor">
            <a:schemeClr val="dk1"/>
          </a:fontRef>
        </p:style>
        <p:txBody>
          <a:bodyPr>
            <a:normAutofit fontScale="90000"/>
          </a:bodyPr>
          <a:lstStyle/>
          <a:p>
            <a:r>
              <a:rPr lang="en-US" dirty="0"/>
              <a:t/>
            </a:r>
            <a:br>
              <a:rPr lang="en-US" dirty="0"/>
            </a:br>
            <a:r>
              <a:rPr lang="en-US" b="1" dirty="0">
                <a:ln w="12700">
                  <a:solidFill>
                    <a:schemeClr val="tx2">
                      <a:satMod val="155000"/>
                    </a:schemeClr>
                  </a:solidFill>
                  <a:prstDash val="solid"/>
                </a:ln>
                <a:solidFill>
                  <a:schemeClr val="tx1"/>
                </a:solidFill>
                <a:latin typeface="Bradley Hand ITC" panose="03070402050302030203" pitchFamily="66" charset="0"/>
              </a:rPr>
              <a:t>Benefits of Using Advisory Boards</a:t>
            </a:r>
            <a:br>
              <a:rPr lang="en-US" b="1" dirty="0">
                <a:ln w="12700">
                  <a:solidFill>
                    <a:schemeClr val="tx2">
                      <a:satMod val="155000"/>
                    </a:schemeClr>
                  </a:solidFill>
                  <a:prstDash val="solid"/>
                </a:ln>
                <a:solidFill>
                  <a:schemeClr val="tx1"/>
                </a:solidFill>
                <a:latin typeface="Bradley Hand ITC" panose="03070402050302030203" pitchFamily="66" charset="0"/>
              </a:rPr>
            </a:br>
            <a:endParaRPr lang="en-US" b="1" dirty="0">
              <a:ln w="12700">
                <a:solidFill>
                  <a:schemeClr val="tx2">
                    <a:satMod val="155000"/>
                  </a:schemeClr>
                </a:solidFill>
                <a:prstDash val="solid"/>
              </a:ln>
              <a:solidFill>
                <a:schemeClr val="tx1"/>
              </a:solidFill>
              <a:latin typeface="Bradley Hand ITC" panose="03070402050302030203" pitchFamily="66" charset="0"/>
            </a:endParaRPr>
          </a:p>
        </p:txBody>
      </p:sp>
      <p:sp>
        <p:nvSpPr>
          <p:cNvPr id="3" name="Content Placeholder 2"/>
          <p:cNvSpPr>
            <a:spLocks noGrp="1"/>
          </p:cNvSpPr>
          <p:nvPr>
            <p:ph idx="1"/>
          </p:nvPr>
        </p:nvSpPr>
        <p:spPr>
          <a:xfrm>
            <a:off x="505265" y="1295401"/>
            <a:ext cx="8229600" cy="4678363"/>
          </a:xfrm>
        </p:spPr>
        <p:txBody>
          <a:bodyPr>
            <a:normAutofit/>
          </a:bodyPr>
          <a:lstStyle/>
          <a:p>
            <a:pPr marL="0" indent="0">
              <a:buNone/>
            </a:pPr>
            <a:endParaRPr lang="en-US" dirty="0"/>
          </a:p>
          <a:p>
            <a:endParaRPr lang="en-US" dirty="0"/>
          </a:p>
          <a:p>
            <a:endParaRPr lang="en-US" dirty="0"/>
          </a:p>
          <a:p>
            <a:endParaRPr lang="en-US" dirty="0"/>
          </a:p>
          <a:p>
            <a:endParaRPr lang="en-US" dirty="0"/>
          </a:p>
        </p:txBody>
      </p:sp>
      <p:sp>
        <p:nvSpPr>
          <p:cNvPr id="5" name="Round Diagonal Corner Rectangle 4"/>
          <p:cNvSpPr/>
          <p:nvPr/>
        </p:nvSpPr>
        <p:spPr>
          <a:xfrm>
            <a:off x="334370" y="1066800"/>
            <a:ext cx="6644151" cy="762000"/>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keep </a:t>
            </a:r>
            <a:r>
              <a:rPr lang="en-US" dirty="0">
                <a:solidFill>
                  <a:schemeClr val="tx1"/>
                </a:solidFill>
              </a:rPr>
              <a:t>stakeholders up to date on issues and solicit their  views that might not otherwise be heard</a:t>
            </a:r>
          </a:p>
          <a:p>
            <a:endParaRPr lang="en-US" dirty="0">
              <a:solidFill>
                <a:schemeClr val="tx1"/>
              </a:solidFill>
            </a:endParaRPr>
          </a:p>
        </p:txBody>
      </p:sp>
      <p:sp>
        <p:nvSpPr>
          <p:cNvPr id="6" name="Rounded Rectangle 5"/>
          <p:cNvSpPr/>
          <p:nvPr/>
        </p:nvSpPr>
        <p:spPr>
          <a:xfrm>
            <a:off x="1664959" y="1981200"/>
            <a:ext cx="6882581"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made up of persons of wide-ranging interests and expertise who want to participate </a:t>
            </a:r>
          </a:p>
        </p:txBody>
      </p:sp>
      <p:sp>
        <p:nvSpPr>
          <p:cNvPr id="8" name="Round Diagonal Corner Rectangle 7"/>
          <p:cNvSpPr/>
          <p:nvPr/>
        </p:nvSpPr>
        <p:spPr>
          <a:xfrm>
            <a:off x="456607" y="3200400"/>
            <a:ext cx="6614653" cy="914400"/>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provide assistance to the legislative body when formulating public policy and help transform policy decisions into action</a:t>
            </a:r>
          </a:p>
        </p:txBody>
      </p:sp>
      <p:sp>
        <p:nvSpPr>
          <p:cNvPr id="9" name="Round Diagonal Corner Rectangle 8"/>
          <p:cNvSpPr/>
          <p:nvPr/>
        </p:nvSpPr>
        <p:spPr>
          <a:xfrm>
            <a:off x="1651821" y="4267200"/>
            <a:ext cx="6913265" cy="914400"/>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serve as a way to build public consensus on controversial issues before elected officials make a decision </a:t>
            </a:r>
          </a:p>
        </p:txBody>
      </p:sp>
      <p:sp>
        <p:nvSpPr>
          <p:cNvPr id="10" name="Round Diagonal Corner Rectangle 9"/>
          <p:cNvSpPr/>
          <p:nvPr/>
        </p:nvSpPr>
        <p:spPr>
          <a:xfrm>
            <a:off x="533400" y="5410201"/>
            <a:ext cx="7315200" cy="607991"/>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indent="-274320">
              <a:defRPr/>
            </a:pPr>
            <a:endParaRPr lang="en-US" dirty="0" smtClean="0">
              <a:solidFill>
                <a:schemeClr val="tx1"/>
              </a:solidFill>
            </a:endParaRPr>
          </a:p>
          <a:p>
            <a:pPr marL="274320" indent="-274320" algn="ctr">
              <a:defRPr/>
            </a:pPr>
            <a:r>
              <a:rPr lang="en-US" dirty="0" smtClean="0">
                <a:solidFill>
                  <a:schemeClr val="tx1"/>
                </a:solidFill>
              </a:rPr>
              <a:t>develop </a:t>
            </a:r>
            <a:r>
              <a:rPr lang="en-US" dirty="0">
                <a:solidFill>
                  <a:schemeClr val="tx1"/>
                </a:solidFill>
              </a:rPr>
              <a:t>better policies and programs from the grassroots level</a:t>
            </a:r>
          </a:p>
          <a:p>
            <a:pPr marL="274320" indent="-274320">
              <a:defRPr/>
            </a:pPr>
            <a:r>
              <a:rPr lang="en-US" dirty="0" smtClean="0">
                <a:solidFill>
                  <a:schemeClr val="tx1"/>
                </a:solidFill>
              </a:rPr>
              <a:t> </a:t>
            </a:r>
            <a:endParaRPr lang="en-US" dirty="0">
              <a:solidFill>
                <a:schemeClr val="tx1"/>
              </a:solidFill>
            </a:endParaRPr>
          </a:p>
        </p:txBody>
      </p:sp>
      <p:sp>
        <p:nvSpPr>
          <p:cNvPr id="4" name="Date Placeholder 3"/>
          <p:cNvSpPr>
            <a:spLocks noGrp="1"/>
          </p:cNvSpPr>
          <p:nvPr>
            <p:ph type="dt" sz="half" idx="10"/>
          </p:nvPr>
        </p:nvSpPr>
        <p:spPr/>
        <p:txBody>
          <a:bodyPr/>
          <a:lstStyle/>
          <a:p>
            <a:r>
              <a:rPr lang="en-US" dirty="0" smtClean="0"/>
              <a:t>9/27/2017</a:t>
            </a:r>
            <a:endParaRPr lang="en-US" dirty="0"/>
          </a:p>
        </p:txBody>
      </p:sp>
      <p:sp>
        <p:nvSpPr>
          <p:cNvPr id="7" name="Slide Number Placeholder 6"/>
          <p:cNvSpPr>
            <a:spLocks noGrp="1"/>
          </p:cNvSpPr>
          <p:nvPr>
            <p:ph type="sldNum" sz="quarter" idx="12"/>
          </p:nvPr>
        </p:nvSpPr>
        <p:spPr/>
        <p:txBody>
          <a:bodyPr/>
          <a:lstStyle/>
          <a:p>
            <a:fld id="{953902D7-7A46-4DD8-ABD7-EC0B1CAD2E48}" type="slidenum">
              <a:rPr lang="en-US" smtClean="0"/>
              <a:t>21</a:t>
            </a:fld>
            <a:endParaRPr lang="en-US" dirty="0"/>
          </a:p>
        </p:txBody>
      </p:sp>
    </p:spTree>
    <p:extLst>
      <p:ext uri="{BB962C8B-B14F-4D97-AF65-F5344CB8AC3E}">
        <p14:creationId xmlns:p14="http://schemas.microsoft.com/office/powerpoint/2010/main" val="2580200125"/>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fontScale="90000"/>
          </a:bodyPr>
          <a:lstStyle/>
          <a:p>
            <a:r>
              <a:rPr lang="en-US" sz="3100" b="1" dirty="0">
                <a:latin typeface="Bradley Hand ITC" panose="03070402050302030203" pitchFamily="66" charset="0"/>
              </a:rPr>
              <a:t/>
            </a:r>
            <a:br>
              <a:rPr lang="en-US" sz="3100" b="1" dirty="0">
                <a:latin typeface="Bradley Hand ITC" panose="03070402050302030203" pitchFamily="66" charset="0"/>
              </a:rPr>
            </a:br>
            <a:r>
              <a:rPr lang="en-US" sz="3100" b="1" dirty="0">
                <a:latin typeface="Bradley Hand ITC" panose="03070402050302030203" pitchFamily="66" charset="0"/>
              </a:rPr>
              <a:t/>
            </a:r>
            <a:br>
              <a:rPr lang="en-US" sz="3100" b="1" dirty="0">
                <a:latin typeface="Bradley Hand ITC" panose="03070402050302030203" pitchFamily="66" charset="0"/>
              </a:rPr>
            </a:br>
            <a:r>
              <a:rPr lang="en-US" sz="3100" b="1" dirty="0">
                <a:latin typeface="Bradley Hand ITC" panose="03070402050302030203" pitchFamily="66" charset="0"/>
              </a:rPr>
              <a:t/>
            </a:r>
            <a:br>
              <a:rPr lang="en-US" sz="3100" b="1" dirty="0">
                <a:latin typeface="Bradley Hand ITC" panose="03070402050302030203" pitchFamily="66" charset="0"/>
              </a:rPr>
            </a:br>
            <a:r>
              <a:rPr lang="en-US" sz="4900" b="1" dirty="0">
                <a:latin typeface="Bradley Hand ITC" panose="03070402050302030203" pitchFamily="66" charset="0"/>
              </a:rPr>
              <a:t>Facilitate a Discussion</a:t>
            </a:r>
            <a:r>
              <a:rPr lang="en-US" b="1" dirty="0">
                <a:latin typeface="Bradley Hand ITC" panose="03070402050302030203" pitchFamily="66" charset="0"/>
              </a:rPr>
              <a:t/>
            </a:r>
            <a:br>
              <a:rPr lang="en-US" b="1" dirty="0">
                <a:latin typeface="Bradley Hand ITC" panose="03070402050302030203" pitchFamily="66" charset="0"/>
              </a:rPr>
            </a:br>
            <a:r>
              <a:rPr lang="en-US" b="1" dirty="0">
                <a:latin typeface="Bradley Hand ITC" panose="03070402050302030203" pitchFamily="66" charset="0"/>
              </a:rPr>
              <a:t/>
            </a:r>
            <a:br>
              <a:rPr lang="en-US" b="1" dirty="0">
                <a:latin typeface="Bradley Hand ITC" panose="03070402050302030203" pitchFamily="66" charset="0"/>
              </a:rPr>
            </a:br>
            <a:endParaRPr lang="en-US" b="1" dirty="0">
              <a:latin typeface="Bradley Hand ITC" panose="03070402050302030203" pitchFamily="66" charset="0"/>
            </a:endParaRPr>
          </a:p>
        </p:txBody>
      </p:sp>
      <p:sp>
        <p:nvSpPr>
          <p:cNvPr id="3" name="Content Placeholder 2"/>
          <p:cNvSpPr>
            <a:spLocks noGrp="1"/>
          </p:cNvSpPr>
          <p:nvPr>
            <p:ph idx="1"/>
          </p:nvPr>
        </p:nvSpPr>
        <p:spPr>
          <a:xfrm>
            <a:off x="304800" y="2759931"/>
            <a:ext cx="8229600" cy="4093588"/>
          </a:xfrm>
        </p:spPr>
        <p:txBody>
          <a:bodyPr>
            <a:normAutofit/>
          </a:bodyPr>
          <a:lstStyle/>
          <a:p>
            <a:pPr lvl="1"/>
            <a:r>
              <a:rPr lang="en-US" dirty="0"/>
              <a:t>What is the issue?</a:t>
            </a:r>
          </a:p>
          <a:p>
            <a:pPr lvl="1"/>
            <a:r>
              <a:rPr lang="en-US" dirty="0"/>
              <a:t>What incident aided you most in forming your point of view?</a:t>
            </a:r>
          </a:p>
          <a:p>
            <a:pPr lvl="1"/>
            <a:r>
              <a:rPr lang="en-US" dirty="0"/>
              <a:t>What is  the end result that is being sought?</a:t>
            </a:r>
          </a:p>
          <a:p>
            <a:pPr lvl="1"/>
            <a:r>
              <a:rPr lang="en-US" dirty="0"/>
              <a:t> What other options are there for resolution?</a:t>
            </a:r>
          </a:p>
          <a:p>
            <a:pPr lvl="1"/>
            <a:endParaRPr lang="en-US" dirty="0"/>
          </a:p>
          <a:p>
            <a:pPr marL="457200" lvl="1" indent="0">
              <a:buNone/>
            </a:pPr>
            <a:endParaRPr lang="en-US" dirty="0"/>
          </a:p>
        </p:txBody>
      </p:sp>
      <p:pic>
        <p:nvPicPr>
          <p:cNvPr id="3075" name="Picture 3" descr="C:\Users\L\AppData\Local\Microsoft\Windows\INetCache\IE\RNAY1C01\clipartcarcrashmedium[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2" y="5524500"/>
            <a:ext cx="1800225" cy="10668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82503" y="5791202"/>
            <a:ext cx="4572000" cy="800219"/>
          </a:xfrm>
          <a:prstGeom prst="rect">
            <a:avLst/>
          </a:prstGeom>
        </p:spPr>
        <p:txBody>
          <a:bodyPr>
            <a:spAutoFit/>
          </a:bodyPr>
          <a:lstStyle/>
          <a:p>
            <a:pPr>
              <a:defRPr/>
            </a:pPr>
            <a:r>
              <a:rPr lang="en-US" sz="2800" b="1" dirty="0">
                <a:solidFill>
                  <a:schemeClr val="accent2">
                    <a:lumMod val="50000"/>
                  </a:schemeClr>
                </a:solidFill>
              </a:rPr>
              <a:t> </a:t>
            </a:r>
            <a:endParaRPr lang="en-US" sz="2800" dirty="0">
              <a:solidFill>
                <a:schemeClr val="accent2">
                  <a:lumMod val="50000"/>
                </a:schemeClr>
              </a:solidFill>
            </a:endParaRPr>
          </a:p>
          <a:p>
            <a:pPr marL="274320" indent="-274320">
              <a:defRPr/>
            </a:pPr>
            <a:r>
              <a:rPr lang="en-US" b="1" dirty="0"/>
              <a:t> </a:t>
            </a:r>
            <a:endParaRPr lang="en-US" dirty="0"/>
          </a:p>
        </p:txBody>
      </p:sp>
      <p:sp>
        <p:nvSpPr>
          <p:cNvPr id="9" name="Explosion 2 8"/>
          <p:cNvSpPr/>
          <p:nvPr/>
        </p:nvSpPr>
        <p:spPr>
          <a:xfrm>
            <a:off x="1219200" y="5181600"/>
            <a:ext cx="4572000" cy="1676400"/>
          </a:xfrm>
          <a:prstGeom prst="irregularSeal2">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b="1" dirty="0">
                <a:solidFill>
                  <a:schemeClr val="tx1"/>
                </a:solidFill>
              </a:rPr>
              <a:t>We are all colleagues – let us respect each other.</a:t>
            </a:r>
            <a:endParaRPr lang="en-US" dirty="0">
              <a:solidFill>
                <a:schemeClr val="tx1"/>
              </a:solidFill>
            </a:endParaRPr>
          </a:p>
        </p:txBody>
      </p:sp>
      <p:sp>
        <p:nvSpPr>
          <p:cNvPr id="10" name="Rectangle 9"/>
          <p:cNvSpPr/>
          <p:nvPr/>
        </p:nvSpPr>
        <p:spPr>
          <a:xfrm>
            <a:off x="533400" y="1447800"/>
            <a:ext cx="7772400" cy="1077218"/>
          </a:xfrm>
          <a:prstGeom prst="rect">
            <a:avLst/>
          </a:prstGeom>
          <a:solidFill>
            <a:srgbClr val="FFFF99"/>
          </a:solidFill>
        </p:spPr>
        <p:txBody>
          <a:bodyPr wrap="square">
            <a:spAutoFit/>
          </a:bodyPr>
          <a:lstStyle/>
          <a:p>
            <a:pPr lvl="1"/>
            <a:r>
              <a:rPr lang="en-US" sz="3200" dirty="0"/>
              <a:t>Help a group to see if the group/one member's belief is universally accepted. </a:t>
            </a:r>
          </a:p>
        </p:txBody>
      </p:sp>
      <p:sp>
        <p:nvSpPr>
          <p:cNvPr id="4" name="Date Placeholder 3"/>
          <p:cNvSpPr>
            <a:spLocks noGrp="1"/>
          </p:cNvSpPr>
          <p:nvPr>
            <p:ph type="dt" sz="half" idx="10"/>
          </p:nvPr>
        </p:nvSpPr>
        <p:spPr/>
        <p:txBody>
          <a:bodyPr/>
          <a:lstStyle/>
          <a:p>
            <a:r>
              <a:rPr lang="en-US" dirty="0" smtClean="0"/>
              <a:t>9/27/2017</a:t>
            </a:r>
            <a:endParaRPr lang="en-US" dirty="0"/>
          </a:p>
        </p:txBody>
      </p:sp>
      <p:sp>
        <p:nvSpPr>
          <p:cNvPr id="7" name="Slide Number Placeholder 6"/>
          <p:cNvSpPr>
            <a:spLocks noGrp="1"/>
          </p:cNvSpPr>
          <p:nvPr>
            <p:ph type="sldNum" sz="quarter" idx="12"/>
          </p:nvPr>
        </p:nvSpPr>
        <p:spPr/>
        <p:txBody>
          <a:bodyPr/>
          <a:lstStyle/>
          <a:p>
            <a:fld id="{953902D7-7A46-4DD8-ABD7-EC0B1CAD2E48}" type="slidenum">
              <a:rPr lang="en-US" smtClean="0"/>
              <a:t>22</a:t>
            </a:fld>
            <a:endParaRPr lang="en-US" dirty="0"/>
          </a:p>
        </p:txBody>
      </p:sp>
    </p:spTree>
    <p:extLst>
      <p:ext uri="{BB962C8B-B14F-4D97-AF65-F5344CB8AC3E}">
        <p14:creationId xmlns:p14="http://schemas.microsoft.com/office/powerpoint/2010/main" val="2345847983"/>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fontScale="90000"/>
          </a:bodyPr>
          <a:lstStyle/>
          <a:p>
            <a:r>
              <a:rPr lang="en-US" dirty="0"/>
              <a:t/>
            </a:r>
            <a:br>
              <a:rPr lang="en-US" dirty="0"/>
            </a:br>
            <a:r>
              <a:rPr lang="en-US" b="1" dirty="0">
                <a:latin typeface="Bradley Hand ITC" panose="03070402050302030203" pitchFamily="66" charset="0"/>
              </a:rPr>
              <a:t>Give a person the chance to  expand his or her ideas. </a:t>
            </a:r>
            <a:br>
              <a:rPr lang="en-US" b="1" dirty="0">
                <a:latin typeface="Bradley Hand ITC" panose="03070402050302030203" pitchFamily="66" charset="0"/>
              </a:rPr>
            </a:br>
            <a:endParaRPr lang="en-US" b="1" dirty="0">
              <a:latin typeface="Bradley Hand ITC" panose="03070402050302030203" pitchFamily="66" charset="0"/>
            </a:endParaRPr>
          </a:p>
        </p:txBody>
      </p:sp>
      <p:sp>
        <p:nvSpPr>
          <p:cNvPr id="3" name="Content Placeholder 2"/>
          <p:cNvSpPr>
            <a:spLocks noGrp="1"/>
          </p:cNvSpPr>
          <p:nvPr>
            <p:ph idx="1"/>
          </p:nvPr>
        </p:nvSpPr>
        <p:spPr/>
        <p:txBody>
          <a:bodyPr/>
          <a:lstStyle/>
          <a:p>
            <a:pPr lvl="1"/>
            <a:r>
              <a:rPr lang="en-US" dirty="0"/>
              <a:t>Could we hear more about your views?</a:t>
            </a:r>
          </a:p>
          <a:p>
            <a:pPr lvl="1"/>
            <a:r>
              <a:rPr lang="en-US" dirty="0"/>
              <a:t>Where could we get data to support your ideas?</a:t>
            </a:r>
          </a:p>
          <a:p>
            <a:pPr lvl="1"/>
            <a:r>
              <a:rPr lang="en-US" dirty="0"/>
              <a:t>What would be examples of your ideas?</a:t>
            </a:r>
          </a:p>
          <a:p>
            <a:pPr lvl="1"/>
            <a:r>
              <a:rPr lang="en-US" dirty="0"/>
              <a:t>Would it be beneficial for all of us?</a:t>
            </a:r>
          </a:p>
          <a:p>
            <a:pPr lvl="1"/>
            <a:r>
              <a:rPr lang="en-US" dirty="0"/>
              <a:t>What would be the drawbacks of this idea? </a:t>
            </a:r>
          </a:p>
          <a:p>
            <a:endParaRPr lang="en-US" dirty="0"/>
          </a:p>
        </p:txBody>
      </p:sp>
      <p:sp>
        <p:nvSpPr>
          <p:cNvPr id="5" name="Rectangle 4"/>
          <p:cNvSpPr/>
          <p:nvPr/>
        </p:nvSpPr>
        <p:spPr>
          <a:xfrm>
            <a:off x="1143002" y="5867400"/>
            <a:ext cx="461665" cy="369332"/>
          </a:xfrm>
          <a:prstGeom prst="rect">
            <a:avLst/>
          </a:prstGeom>
        </p:spPr>
        <p:txBody>
          <a:bodyPr wrap="none">
            <a:spAutoFit/>
          </a:bodyPr>
          <a:lstStyle/>
          <a:p>
            <a:pPr marL="274320" indent="-274320">
              <a:buFont typeface="Arial" pitchFamily="34" charset="0"/>
              <a:buChar char="•"/>
              <a:defRPr/>
            </a:pPr>
            <a:endParaRPr lang="en-US" dirty="0"/>
          </a:p>
        </p:txBody>
      </p:sp>
      <p:sp>
        <p:nvSpPr>
          <p:cNvPr id="6" name="Explosion 1 5"/>
          <p:cNvSpPr/>
          <p:nvPr/>
        </p:nvSpPr>
        <p:spPr>
          <a:xfrm>
            <a:off x="5257800" y="4419600"/>
            <a:ext cx="3429000" cy="1981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Listen as an ally</a:t>
            </a:r>
            <a:endParaRPr lang="en-US" dirty="0"/>
          </a:p>
        </p:txBody>
      </p:sp>
      <p:pic>
        <p:nvPicPr>
          <p:cNvPr id="6147" name="Picture 3" descr="C:\Users\L\AppData\Local\Microsoft\Windows\INetCache\IE\RNAY1C01\think-622689_64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2" y="4890655"/>
            <a:ext cx="2488913" cy="1757795"/>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r>
              <a:rPr lang="en-US" dirty="0" smtClean="0"/>
              <a:t>9/27/2017</a:t>
            </a:r>
            <a:endParaRPr lang="en-US" dirty="0"/>
          </a:p>
        </p:txBody>
      </p:sp>
      <p:sp>
        <p:nvSpPr>
          <p:cNvPr id="8" name="Slide Number Placeholder 7"/>
          <p:cNvSpPr>
            <a:spLocks noGrp="1"/>
          </p:cNvSpPr>
          <p:nvPr>
            <p:ph type="sldNum" sz="quarter" idx="12"/>
          </p:nvPr>
        </p:nvSpPr>
        <p:spPr/>
        <p:txBody>
          <a:bodyPr/>
          <a:lstStyle/>
          <a:p>
            <a:fld id="{953902D7-7A46-4DD8-ABD7-EC0B1CAD2E48}" type="slidenum">
              <a:rPr lang="en-US" smtClean="0"/>
              <a:t>23</a:t>
            </a:fld>
            <a:endParaRPr lang="en-US" dirty="0"/>
          </a:p>
        </p:txBody>
      </p:sp>
    </p:spTree>
    <p:extLst>
      <p:ext uri="{BB962C8B-B14F-4D97-AF65-F5344CB8AC3E}">
        <p14:creationId xmlns:p14="http://schemas.microsoft.com/office/powerpoint/2010/main" val="462925190"/>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Autofit/>
          </a:bodyPr>
          <a:lstStyle/>
          <a:p>
            <a:pPr lvl="1" algn="ctr"/>
            <a:r>
              <a:rPr lang="en-US" sz="3600" b="1" dirty="0">
                <a:latin typeface="Bradley Hand ITC" panose="03070402050302030203" pitchFamily="66" charset="0"/>
              </a:rPr>
              <a:t>Cause A Group To Analyze The Proposal</a:t>
            </a:r>
            <a:endParaRPr lang="en-US" sz="3600" dirty="0"/>
          </a:p>
        </p:txBody>
      </p:sp>
      <p:sp>
        <p:nvSpPr>
          <p:cNvPr id="3" name="Content Placeholder 2"/>
          <p:cNvSpPr>
            <a:spLocks noGrp="1"/>
          </p:cNvSpPr>
          <p:nvPr>
            <p:ph idx="1"/>
          </p:nvPr>
        </p:nvSpPr>
        <p:spPr/>
        <p:txBody>
          <a:bodyPr/>
          <a:lstStyle/>
          <a:p>
            <a:pPr lvl="1"/>
            <a:r>
              <a:rPr lang="en-US" dirty="0"/>
              <a:t>If implemented, would the idea create a better situation?   How?</a:t>
            </a:r>
          </a:p>
          <a:p>
            <a:pPr lvl="1"/>
            <a:r>
              <a:rPr lang="en-US" dirty="0"/>
              <a:t>What other possibilities are there? </a:t>
            </a:r>
          </a:p>
          <a:p>
            <a:pPr lvl="1"/>
            <a:r>
              <a:rPr lang="en-US" dirty="0"/>
              <a:t>Can one of you recall the facts we discussed? </a:t>
            </a:r>
            <a:br>
              <a:rPr lang="en-US" dirty="0"/>
            </a:br>
            <a:endParaRPr lang="en-US" dirty="0"/>
          </a:p>
        </p:txBody>
      </p:sp>
      <p:sp>
        <p:nvSpPr>
          <p:cNvPr id="7" name="Explosion 2 6"/>
          <p:cNvSpPr/>
          <p:nvPr/>
        </p:nvSpPr>
        <p:spPr>
          <a:xfrm>
            <a:off x="990600" y="3657600"/>
            <a:ext cx="4267200" cy="29718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b="1" dirty="0"/>
              <a:t>Everyone participates, </a:t>
            </a:r>
          </a:p>
          <a:p>
            <a:pPr>
              <a:defRPr/>
            </a:pPr>
            <a:r>
              <a:rPr lang="en-US" b="1" dirty="0"/>
              <a:t>no one person dominates.</a:t>
            </a:r>
            <a:endParaRPr lang="en-US" dirty="0"/>
          </a:p>
        </p:txBody>
      </p:sp>
      <p:pic>
        <p:nvPicPr>
          <p:cNvPr id="8194" name="Picture 2" descr="C:\Users\L\AppData\Local\Microsoft\Windows\INetCache\IE\1PUDIHZ7\143947901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9529" y="4425241"/>
            <a:ext cx="2590476" cy="2374603"/>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r>
              <a:rPr lang="en-US" dirty="0" smtClean="0"/>
              <a:t>9/27/2017</a:t>
            </a:r>
            <a:endParaRPr lang="en-US" dirty="0"/>
          </a:p>
        </p:txBody>
      </p:sp>
      <p:sp>
        <p:nvSpPr>
          <p:cNvPr id="6" name="Slide Number Placeholder 5"/>
          <p:cNvSpPr>
            <a:spLocks noGrp="1"/>
          </p:cNvSpPr>
          <p:nvPr>
            <p:ph type="sldNum" sz="quarter" idx="12"/>
          </p:nvPr>
        </p:nvSpPr>
        <p:spPr/>
        <p:txBody>
          <a:bodyPr/>
          <a:lstStyle/>
          <a:p>
            <a:fld id="{953902D7-7A46-4DD8-ABD7-EC0B1CAD2E48}" type="slidenum">
              <a:rPr lang="en-US" smtClean="0"/>
              <a:t>24</a:t>
            </a:fld>
            <a:endParaRPr lang="en-US" dirty="0"/>
          </a:p>
        </p:txBody>
      </p:sp>
    </p:spTree>
    <p:extLst>
      <p:ext uri="{BB962C8B-B14F-4D97-AF65-F5344CB8AC3E}">
        <p14:creationId xmlns:p14="http://schemas.microsoft.com/office/powerpoint/2010/main" val="1323907282"/>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style>
          <a:lnRef idx="3">
            <a:schemeClr val="lt1"/>
          </a:lnRef>
          <a:fillRef idx="1">
            <a:schemeClr val="accent6"/>
          </a:fillRef>
          <a:effectRef idx="1">
            <a:schemeClr val="accent6"/>
          </a:effectRef>
          <a:fontRef idx="minor">
            <a:schemeClr val="lt1"/>
          </a:fontRef>
        </p:style>
        <p:txBody>
          <a:bodyPr>
            <a:normAutofit/>
          </a:bodyPr>
          <a:lstStyle/>
          <a:p>
            <a:r>
              <a:rPr lang="en-US" b="1" dirty="0">
                <a:ln w="12700">
                  <a:solidFill>
                    <a:schemeClr val="tx2">
                      <a:satMod val="155000"/>
                    </a:schemeClr>
                  </a:solidFill>
                  <a:prstDash val="solid"/>
                </a:ln>
                <a:solidFill>
                  <a:schemeClr val="tx1"/>
                </a:solidFill>
                <a:latin typeface="Bradley Hand ITC" panose="03070402050302030203" pitchFamily="66" charset="0"/>
              </a:rPr>
              <a:t>Why Do We Have Norms?</a:t>
            </a:r>
            <a:endParaRPr lang="en-US" b="1" dirty="0">
              <a:solidFill>
                <a:schemeClr val="tx1"/>
              </a:solidFill>
              <a:latin typeface="Bradley Hand ITC" panose="03070402050302030203" pitchFamily="66" charset="0"/>
            </a:endParaRPr>
          </a:p>
        </p:txBody>
      </p:sp>
      <p:sp>
        <p:nvSpPr>
          <p:cNvPr id="3" name="Content Placeholder 2"/>
          <p:cNvSpPr>
            <a:spLocks noGrp="1"/>
          </p:cNvSpPr>
          <p:nvPr>
            <p:ph idx="1"/>
          </p:nvPr>
        </p:nvSpPr>
        <p:spPr/>
        <p:txBody>
          <a:bodyPr>
            <a:normAutofit/>
          </a:bodyPr>
          <a:lstStyle/>
          <a:p>
            <a:pPr marL="0" indent="0" algn="ctr">
              <a:lnSpc>
                <a:spcPct val="150000"/>
              </a:lnSpc>
              <a:buNone/>
            </a:pPr>
            <a:r>
              <a:rPr lang="en-US" dirty="0"/>
              <a:t>It’s okay to disagree</a:t>
            </a:r>
          </a:p>
          <a:p>
            <a:pPr marL="0" indent="0" algn="ctr">
              <a:lnSpc>
                <a:spcPct val="150000"/>
              </a:lnSpc>
              <a:buNone/>
            </a:pPr>
            <a:r>
              <a:rPr lang="en-US" dirty="0"/>
              <a:t>Listen as an ally</a:t>
            </a:r>
          </a:p>
          <a:p>
            <a:pPr marL="0" indent="0" algn="ctr">
              <a:lnSpc>
                <a:spcPct val="150000"/>
              </a:lnSpc>
              <a:buNone/>
            </a:pPr>
            <a:r>
              <a:rPr lang="en-US" dirty="0"/>
              <a:t>Everyone participates, no one person dominates</a:t>
            </a:r>
          </a:p>
          <a:p>
            <a:pPr marL="0" indent="0" algn="ctr">
              <a:lnSpc>
                <a:spcPct val="150000"/>
              </a:lnSpc>
              <a:buNone/>
            </a:pPr>
            <a:r>
              <a:rPr lang="en-US" dirty="0"/>
              <a:t>Honor time limits</a:t>
            </a:r>
          </a:p>
          <a:p>
            <a:pPr marL="0" indent="0" algn="ctr">
              <a:lnSpc>
                <a:spcPct val="150000"/>
              </a:lnSpc>
              <a:buNone/>
            </a:pPr>
            <a:r>
              <a:rPr lang="en-US" dirty="0"/>
              <a:t>We’re all colleagues – let’s respect each other</a:t>
            </a:r>
          </a:p>
          <a:p>
            <a:endParaRPr lang="en-US" b="1" dirty="0"/>
          </a:p>
          <a:p>
            <a:pPr marL="0" indent="0">
              <a:buNone/>
            </a:pPr>
            <a:endParaRPr lang="en-US" b="1" dirty="0"/>
          </a:p>
          <a:p>
            <a:endParaRPr lang="en-US" b="1" dirty="0"/>
          </a:p>
          <a:p>
            <a:endParaRPr lang="en-US" dirty="0"/>
          </a:p>
        </p:txBody>
      </p:sp>
      <p:sp>
        <p:nvSpPr>
          <p:cNvPr id="4" name="Date Placeholder 3"/>
          <p:cNvSpPr>
            <a:spLocks noGrp="1"/>
          </p:cNvSpPr>
          <p:nvPr>
            <p:ph type="dt" sz="half" idx="10"/>
          </p:nvPr>
        </p:nvSpPr>
        <p:spPr/>
        <p:txBody>
          <a:bodyPr/>
          <a:lstStyle/>
          <a:p>
            <a:r>
              <a:rPr lang="en-US" dirty="0" smtClean="0"/>
              <a:t>9/27/2017</a:t>
            </a:r>
            <a:endParaRPr lang="en-US" dirty="0"/>
          </a:p>
        </p:txBody>
      </p:sp>
      <p:sp>
        <p:nvSpPr>
          <p:cNvPr id="6" name="Slide Number Placeholder 5"/>
          <p:cNvSpPr>
            <a:spLocks noGrp="1"/>
          </p:cNvSpPr>
          <p:nvPr>
            <p:ph type="sldNum" sz="quarter" idx="12"/>
          </p:nvPr>
        </p:nvSpPr>
        <p:spPr/>
        <p:txBody>
          <a:bodyPr/>
          <a:lstStyle/>
          <a:p>
            <a:fld id="{953902D7-7A46-4DD8-ABD7-EC0B1CAD2E48}" type="slidenum">
              <a:rPr lang="en-US" smtClean="0"/>
              <a:t>25</a:t>
            </a:fld>
            <a:endParaRPr lang="en-US" dirty="0"/>
          </a:p>
        </p:txBody>
      </p:sp>
    </p:spTree>
    <p:extLst>
      <p:ext uri="{BB962C8B-B14F-4D97-AF65-F5344CB8AC3E}">
        <p14:creationId xmlns:p14="http://schemas.microsoft.com/office/powerpoint/2010/main" val="4076955425"/>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1"/>
            <a:ext cx="7772400" cy="1470025"/>
          </a:xfrm>
          <a:solidFill>
            <a:srgbClr val="FFFF00"/>
          </a:solidFill>
        </p:spPr>
        <p:txBody>
          <a:bodyPr>
            <a:normAutofit fontScale="90000"/>
          </a:bodyPr>
          <a:lstStyle/>
          <a:p>
            <a:r>
              <a:rPr lang="en-US" b="1" dirty="0">
                <a:latin typeface="Bradley Hand ITC" panose="03070402050302030203" pitchFamily="66" charset="0"/>
              </a:rPr>
              <a:t>Remember:  	</a:t>
            </a:r>
            <a:r>
              <a:rPr lang="en-US" dirty="0">
                <a:latin typeface="Arial Black" panose="020B0A04020102020204" pitchFamily="34" charset="0"/>
              </a:rPr>
              <a:t>				 </a:t>
            </a:r>
            <a:r>
              <a:rPr lang="en-US" sz="3600" dirty="0">
                <a:latin typeface="Arial Black" panose="020B0A04020102020204" pitchFamily="34" charset="0"/>
              </a:rPr>
              <a:t>Members bring a different expertise and perspective</a:t>
            </a:r>
            <a:endParaRPr lang="en-US" sz="3600" dirty="0"/>
          </a:p>
        </p:txBody>
      </p:sp>
      <p:sp>
        <p:nvSpPr>
          <p:cNvPr id="3" name="Subtitle 2"/>
          <p:cNvSpPr>
            <a:spLocks noGrp="1"/>
          </p:cNvSpPr>
          <p:nvPr>
            <p:ph type="subTitle" idx="1"/>
          </p:nvPr>
        </p:nvSpPr>
        <p:spPr/>
        <p:txBody>
          <a:bodyPr/>
          <a:lstStyle/>
          <a:p>
            <a:endParaRPr lang="en-US" dirty="0"/>
          </a:p>
        </p:txBody>
      </p:sp>
      <p:pic>
        <p:nvPicPr>
          <p:cNvPr id="4" name="Content Placeholder 3" descr="http://1.bp.blogspot.com/-XiaGb8NQboI/Vb45m7MNb2I/AAAAAAAAq00/tT0fzq6DzhU/s1600/Agree-to-disagree1-746924.pn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2057400"/>
            <a:ext cx="7848600" cy="3733800"/>
          </a:xfrm>
          <a:prstGeom prst="rect">
            <a:avLst/>
          </a:prstGeom>
          <a:noFill/>
          <a:ln>
            <a:noFill/>
          </a:ln>
        </p:spPr>
      </p:pic>
      <p:sp>
        <p:nvSpPr>
          <p:cNvPr id="5" name="Date Placeholder 4"/>
          <p:cNvSpPr>
            <a:spLocks noGrp="1"/>
          </p:cNvSpPr>
          <p:nvPr>
            <p:ph type="dt" sz="half" idx="10"/>
          </p:nvPr>
        </p:nvSpPr>
        <p:spPr/>
        <p:txBody>
          <a:bodyPr/>
          <a:lstStyle/>
          <a:p>
            <a:r>
              <a:rPr lang="en-US" dirty="0" smtClean="0"/>
              <a:t>9/27/2017</a:t>
            </a:r>
            <a:endParaRPr lang="en-US" dirty="0"/>
          </a:p>
        </p:txBody>
      </p:sp>
      <p:sp>
        <p:nvSpPr>
          <p:cNvPr id="7" name="Slide Number Placeholder 6"/>
          <p:cNvSpPr>
            <a:spLocks noGrp="1"/>
          </p:cNvSpPr>
          <p:nvPr>
            <p:ph type="sldNum" sz="quarter" idx="12"/>
          </p:nvPr>
        </p:nvSpPr>
        <p:spPr/>
        <p:txBody>
          <a:bodyPr/>
          <a:lstStyle/>
          <a:p>
            <a:fld id="{953902D7-7A46-4DD8-ABD7-EC0B1CAD2E48}" type="slidenum">
              <a:rPr lang="en-US" smtClean="0"/>
              <a:t>26</a:t>
            </a:fld>
            <a:endParaRPr lang="en-US" dirty="0"/>
          </a:p>
        </p:txBody>
      </p:sp>
    </p:spTree>
    <p:extLst>
      <p:ext uri="{BB962C8B-B14F-4D97-AF65-F5344CB8AC3E}">
        <p14:creationId xmlns:p14="http://schemas.microsoft.com/office/powerpoint/2010/main" val="18504604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US" dirty="0"/>
              <a:t>Q &amp; A</a:t>
            </a:r>
          </a:p>
        </p:txBody>
      </p:sp>
      <p:pic>
        <p:nvPicPr>
          <p:cNvPr id="4" name="Content Placeholder 3" descr="http://media-cache-ec0.pinimg.com/736x/4a/01/17/4a0117e5100e2fbf0012c446311dee9e.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24200" y="1828801"/>
            <a:ext cx="2895600" cy="2857500"/>
          </a:xfrm>
          <a:prstGeom prst="rect">
            <a:avLst/>
          </a:prstGeom>
          <a:noFill/>
          <a:ln>
            <a:noFill/>
          </a:ln>
        </p:spPr>
      </p:pic>
      <p:sp>
        <p:nvSpPr>
          <p:cNvPr id="3" name="Date Placeholder 2"/>
          <p:cNvSpPr>
            <a:spLocks noGrp="1"/>
          </p:cNvSpPr>
          <p:nvPr>
            <p:ph type="dt" sz="half" idx="10"/>
          </p:nvPr>
        </p:nvSpPr>
        <p:spPr/>
        <p:txBody>
          <a:bodyPr/>
          <a:lstStyle/>
          <a:p>
            <a:r>
              <a:rPr lang="en-US" dirty="0" smtClean="0"/>
              <a:t>9/27/2017</a:t>
            </a:r>
            <a:endParaRPr lang="en-US" dirty="0"/>
          </a:p>
        </p:txBody>
      </p:sp>
      <p:sp>
        <p:nvSpPr>
          <p:cNvPr id="6" name="Slide Number Placeholder 5"/>
          <p:cNvSpPr>
            <a:spLocks noGrp="1"/>
          </p:cNvSpPr>
          <p:nvPr>
            <p:ph type="sldNum" sz="quarter" idx="12"/>
          </p:nvPr>
        </p:nvSpPr>
        <p:spPr/>
        <p:txBody>
          <a:bodyPr/>
          <a:lstStyle/>
          <a:p>
            <a:fld id="{953902D7-7A46-4DD8-ABD7-EC0B1CAD2E48}" type="slidenum">
              <a:rPr lang="en-US" smtClean="0"/>
              <a:t>27</a:t>
            </a:fld>
            <a:endParaRPr lang="en-US" dirty="0"/>
          </a:p>
        </p:txBody>
      </p:sp>
    </p:spTree>
    <p:extLst>
      <p:ext uri="{BB962C8B-B14F-4D97-AF65-F5344CB8AC3E}">
        <p14:creationId xmlns:p14="http://schemas.microsoft.com/office/powerpoint/2010/main" val="221297112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229600" cy="1143000"/>
          </a:xfrm>
          <a:solidFill>
            <a:schemeClr val="accent6">
              <a:lumMod val="60000"/>
              <a:lumOff val="40000"/>
            </a:schemeClr>
          </a:solidFill>
        </p:spPr>
        <p:style>
          <a:lnRef idx="0">
            <a:schemeClr val="accent2"/>
          </a:lnRef>
          <a:fillRef idx="3">
            <a:schemeClr val="accent2"/>
          </a:fillRef>
          <a:effectRef idx="3">
            <a:schemeClr val="accent2"/>
          </a:effectRef>
          <a:fontRef idx="minor">
            <a:schemeClr val="lt1"/>
          </a:fontRef>
        </p:style>
        <p:txBody>
          <a:bodyPr>
            <a:normAutofit/>
          </a:bodyPr>
          <a:lstStyle/>
          <a:p>
            <a:r>
              <a:rPr lang="en-US" sz="3200" dirty="0">
                <a:solidFill>
                  <a:schemeClr val="tx1"/>
                </a:solidFill>
                <a:latin typeface="Arial Black" panose="020B0A04020102020204" pitchFamily="34" charset="0"/>
              </a:rPr>
              <a:t>What Are The Roles &amp; Expectations of an Advisory Committee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71418138"/>
              </p:ext>
            </p:extLst>
          </p:nvPr>
        </p:nvGraphicFramePr>
        <p:xfrm>
          <a:off x="457200" y="1600201"/>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p:cNvSpPr>
            <a:spLocks noGrp="1"/>
          </p:cNvSpPr>
          <p:nvPr>
            <p:ph type="dt" sz="half" idx="10"/>
          </p:nvPr>
        </p:nvSpPr>
        <p:spPr/>
        <p:txBody>
          <a:bodyPr/>
          <a:lstStyle/>
          <a:p>
            <a:r>
              <a:rPr lang="en-US" dirty="0" smtClean="0"/>
              <a:t>9/27/2017</a:t>
            </a:r>
            <a:endParaRPr lang="en-US" dirty="0"/>
          </a:p>
        </p:txBody>
      </p:sp>
      <p:sp>
        <p:nvSpPr>
          <p:cNvPr id="6" name="Slide Number Placeholder 5"/>
          <p:cNvSpPr>
            <a:spLocks noGrp="1"/>
          </p:cNvSpPr>
          <p:nvPr>
            <p:ph type="sldNum" sz="quarter" idx="12"/>
          </p:nvPr>
        </p:nvSpPr>
        <p:spPr/>
        <p:txBody>
          <a:bodyPr/>
          <a:lstStyle/>
          <a:p>
            <a:fld id="{953902D7-7A46-4DD8-ABD7-EC0B1CAD2E48}" type="slidenum">
              <a:rPr lang="en-US" smtClean="0"/>
              <a:t>28</a:t>
            </a:fld>
            <a:endParaRPr lang="en-US" dirty="0"/>
          </a:p>
        </p:txBody>
      </p:sp>
    </p:spTree>
    <p:extLst>
      <p:ext uri="{BB962C8B-B14F-4D97-AF65-F5344CB8AC3E}">
        <p14:creationId xmlns:p14="http://schemas.microsoft.com/office/powerpoint/2010/main" val="202053717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normAutofit fontScale="90000"/>
          </a:bodyPr>
          <a:lstStyle/>
          <a:p>
            <a:r>
              <a:rPr lang="en-US" dirty="0">
                <a:latin typeface="Arial Black" panose="020B0A04020102020204" pitchFamily="34" charset="0"/>
              </a:rPr>
              <a:t>What Does SAF Need To Do  </a:t>
            </a:r>
          </a:p>
        </p:txBody>
      </p:sp>
      <p:sp>
        <p:nvSpPr>
          <p:cNvPr id="3" name="Content Placeholder 2"/>
          <p:cNvSpPr>
            <a:spLocks noGrp="1"/>
          </p:cNvSpPr>
          <p:nvPr>
            <p:ph idx="1"/>
          </p:nvPr>
        </p:nvSpPr>
        <p:spPr/>
        <p:txBody>
          <a:bodyPr>
            <a:normAutofit fontScale="85000" lnSpcReduction="20000"/>
          </a:bodyPr>
          <a:lstStyle/>
          <a:p>
            <a:pPr>
              <a:buFont typeface="Arial" charset="0"/>
              <a:buChar char="•"/>
            </a:pPr>
            <a:r>
              <a:rPr lang="en-US" altLang="en-US" dirty="0"/>
              <a:t>Be supportive of the school and supportive in finding </a:t>
            </a:r>
            <a:r>
              <a:rPr lang="en-US" altLang="en-US" b="1" dirty="0"/>
              <a:t>solutions</a:t>
            </a:r>
            <a:r>
              <a:rPr lang="en-US" altLang="en-US" dirty="0"/>
              <a:t> to concerns being raised at the school level.</a:t>
            </a:r>
          </a:p>
          <a:p>
            <a:pPr>
              <a:buFont typeface="Arial" charset="0"/>
              <a:buChar char="•"/>
            </a:pPr>
            <a:r>
              <a:rPr lang="en-US" altLang="en-US" u="sng" dirty="0">
                <a:solidFill>
                  <a:srgbClr val="FF0000"/>
                </a:solidFill>
              </a:rPr>
              <a:t>Never blindside your principal</a:t>
            </a:r>
            <a:r>
              <a:rPr lang="en-US" altLang="en-US" dirty="0"/>
              <a:t>.</a:t>
            </a:r>
          </a:p>
          <a:p>
            <a:pPr>
              <a:buFont typeface="Arial" charset="0"/>
              <a:buChar char="•"/>
            </a:pPr>
            <a:r>
              <a:rPr lang="en-US" altLang="en-US" dirty="0"/>
              <a:t>Do not shy away from bringing something to the attention of your principal or SAF members.</a:t>
            </a:r>
          </a:p>
          <a:p>
            <a:pPr>
              <a:buFont typeface="Arial" charset="0"/>
              <a:buChar char="•"/>
            </a:pPr>
            <a:r>
              <a:rPr lang="en-US" altLang="en-US" dirty="0"/>
              <a:t>Remember we work together and we are not always going to agree on issues.</a:t>
            </a:r>
          </a:p>
          <a:p>
            <a:pPr marL="274320" indent="-274320">
              <a:defRPr/>
            </a:pPr>
            <a:r>
              <a:rPr lang="en-US" altLang="en-US" dirty="0"/>
              <a:t>Bring to the table information regarding the community and culture that assists a principal in interacting with the parents of your community.</a:t>
            </a:r>
            <a:endParaRPr lang="en-US" dirty="0"/>
          </a:p>
          <a:p>
            <a:pPr marL="274320" indent="-274320">
              <a:defRPr/>
            </a:pPr>
            <a:r>
              <a:rPr lang="en-US" dirty="0"/>
              <a:t>Provides a democratic way to problem-solve and build teams </a:t>
            </a:r>
          </a:p>
          <a:p>
            <a:pPr>
              <a:buFont typeface="Arial" charset="0"/>
              <a:buChar char="•"/>
            </a:pPr>
            <a:endParaRPr lang="en-US" altLang="en-US" dirty="0"/>
          </a:p>
          <a:p>
            <a:pPr marL="0" indent="0">
              <a:buNone/>
            </a:pPr>
            <a:endParaRPr lang="en-US" altLang="en-US" dirty="0"/>
          </a:p>
          <a:p>
            <a:endParaRPr lang="en-US" dirty="0"/>
          </a:p>
        </p:txBody>
      </p:sp>
      <p:sp>
        <p:nvSpPr>
          <p:cNvPr id="4" name="Date Placeholder 3"/>
          <p:cNvSpPr>
            <a:spLocks noGrp="1"/>
          </p:cNvSpPr>
          <p:nvPr>
            <p:ph type="dt" sz="half" idx="10"/>
          </p:nvPr>
        </p:nvSpPr>
        <p:spPr/>
        <p:txBody>
          <a:bodyPr/>
          <a:lstStyle/>
          <a:p>
            <a:r>
              <a:rPr lang="en-US" dirty="0" smtClean="0"/>
              <a:t>9/27/2017</a:t>
            </a:r>
            <a:endParaRPr lang="en-US" dirty="0"/>
          </a:p>
        </p:txBody>
      </p:sp>
      <p:sp>
        <p:nvSpPr>
          <p:cNvPr id="6" name="Slide Number Placeholder 5"/>
          <p:cNvSpPr>
            <a:spLocks noGrp="1"/>
          </p:cNvSpPr>
          <p:nvPr>
            <p:ph type="sldNum" sz="quarter" idx="12"/>
          </p:nvPr>
        </p:nvSpPr>
        <p:spPr/>
        <p:txBody>
          <a:bodyPr/>
          <a:lstStyle/>
          <a:p>
            <a:fld id="{953902D7-7A46-4DD8-ABD7-EC0B1CAD2E48}" type="slidenum">
              <a:rPr lang="en-US" smtClean="0"/>
              <a:t>29</a:t>
            </a:fld>
            <a:endParaRPr lang="en-US" dirty="0"/>
          </a:p>
        </p:txBody>
      </p:sp>
    </p:spTree>
    <p:extLst>
      <p:ext uri="{BB962C8B-B14F-4D97-AF65-F5344CB8AC3E}">
        <p14:creationId xmlns:p14="http://schemas.microsoft.com/office/powerpoint/2010/main" val="135745810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093937270"/>
              </p:ext>
            </p:extLst>
          </p:nvPr>
        </p:nvGraphicFramePr>
        <p:xfrm>
          <a:off x="381000" y="609600"/>
          <a:ext cx="80010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ate Placeholder 1"/>
          <p:cNvSpPr>
            <a:spLocks noGrp="1"/>
          </p:cNvSpPr>
          <p:nvPr>
            <p:ph type="dt" sz="half" idx="10"/>
          </p:nvPr>
        </p:nvSpPr>
        <p:spPr/>
        <p:txBody>
          <a:bodyPr/>
          <a:lstStyle/>
          <a:p>
            <a:r>
              <a:rPr lang="en-US" dirty="0" smtClean="0"/>
              <a:t>9/27/2017</a:t>
            </a:r>
            <a:endParaRPr lang="en-US" dirty="0"/>
          </a:p>
        </p:txBody>
      </p:sp>
      <p:sp>
        <p:nvSpPr>
          <p:cNvPr id="5" name="Slide Number Placeholder 4"/>
          <p:cNvSpPr>
            <a:spLocks noGrp="1"/>
          </p:cNvSpPr>
          <p:nvPr>
            <p:ph type="sldNum" sz="quarter" idx="12"/>
          </p:nvPr>
        </p:nvSpPr>
        <p:spPr/>
        <p:txBody>
          <a:bodyPr/>
          <a:lstStyle/>
          <a:p>
            <a:fld id="{953902D7-7A46-4DD8-ABD7-EC0B1CAD2E48}" type="slidenum">
              <a:rPr lang="en-US" smtClean="0"/>
              <a:t>3</a:t>
            </a:fld>
            <a:endParaRPr lang="en-US" dirty="0"/>
          </a:p>
        </p:txBody>
      </p:sp>
      <p:sp>
        <p:nvSpPr>
          <p:cNvPr id="6" name="7-Point Star 5"/>
          <p:cNvSpPr/>
          <p:nvPr/>
        </p:nvSpPr>
        <p:spPr>
          <a:xfrm>
            <a:off x="6705600" y="1552903"/>
            <a:ext cx="1981200" cy="1600200"/>
          </a:xfrm>
          <a:prstGeom prst="star7">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Do I do</a:t>
            </a:r>
          </a:p>
        </p:txBody>
      </p:sp>
      <p:sp>
        <p:nvSpPr>
          <p:cNvPr id="7" name="7-Point Star 6"/>
          <p:cNvSpPr/>
          <p:nvPr/>
        </p:nvSpPr>
        <p:spPr>
          <a:xfrm>
            <a:off x="6477000" y="4191000"/>
            <a:ext cx="2514600" cy="1981200"/>
          </a:xfrm>
          <a:prstGeom prst="star7">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Do I get information </a:t>
            </a:r>
          </a:p>
        </p:txBody>
      </p:sp>
      <p:sp>
        <p:nvSpPr>
          <p:cNvPr id="8" name="7-Point Star 7"/>
          <p:cNvSpPr/>
          <p:nvPr/>
        </p:nvSpPr>
        <p:spPr>
          <a:xfrm>
            <a:off x="1981200" y="5249917"/>
            <a:ext cx="2057400" cy="1447800"/>
          </a:xfrm>
          <a:prstGeom prst="star7">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Do we do meet</a:t>
            </a:r>
          </a:p>
        </p:txBody>
      </p:sp>
      <p:sp>
        <p:nvSpPr>
          <p:cNvPr id="9" name="7-Point Star 8"/>
          <p:cNvSpPr/>
          <p:nvPr/>
        </p:nvSpPr>
        <p:spPr>
          <a:xfrm>
            <a:off x="4866290" y="257503"/>
            <a:ext cx="2159876" cy="1295400"/>
          </a:xfrm>
          <a:prstGeom prst="star7">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Is advisory</a:t>
            </a:r>
          </a:p>
        </p:txBody>
      </p:sp>
      <p:sp>
        <p:nvSpPr>
          <p:cNvPr id="10" name="7-Point Star 9"/>
          <p:cNvSpPr/>
          <p:nvPr/>
        </p:nvSpPr>
        <p:spPr>
          <a:xfrm>
            <a:off x="228600" y="3505200"/>
            <a:ext cx="1905000" cy="1371600"/>
          </a:xfrm>
          <a:prstGeom prst="star7">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Are we here</a:t>
            </a:r>
          </a:p>
        </p:txBody>
      </p:sp>
      <p:sp>
        <p:nvSpPr>
          <p:cNvPr id="11" name="7-Point Star 10"/>
          <p:cNvSpPr/>
          <p:nvPr/>
        </p:nvSpPr>
        <p:spPr>
          <a:xfrm>
            <a:off x="228602" y="762000"/>
            <a:ext cx="2133599" cy="1447800"/>
          </a:xfrm>
          <a:prstGeom prst="star7">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Do we  get started</a:t>
            </a:r>
          </a:p>
        </p:txBody>
      </p:sp>
      <p:sp>
        <p:nvSpPr>
          <p:cNvPr id="12" name="6-Point Star 11"/>
          <p:cNvSpPr/>
          <p:nvPr/>
        </p:nvSpPr>
        <p:spPr>
          <a:xfrm>
            <a:off x="3581400" y="2362200"/>
            <a:ext cx="1676400" cy="1828800"/>
          </a:xfrm>
          <a:prstGeom prst="star6">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t>?</a:t>
            </a:r>
          </a:p>
        </p:txBody>
      </p:sp>
    </p:spTree>
    <p:extLst>
      <p:ext uri="{BB962C8B-B14F-4D97-AF65-F5344CB8AC3E}">
        <p14:creationId xmlns:p14="http://schemas.microsoft.com/office/powerpoint/2010/main" val="29329795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706563"/>
          </a:xfrm>
          <a:solidFill>
            <a:schemeClr val="accent6">
              <a:lumMod val="60000"/>
              <a:lumOff val="40000"/>
            </a:schemeClr>
          </a:solidFill>
        </p:spPr>
        <p:txBody>
          <a:bodyPr>
            <a:normAutofit fontScale="90000"/>
          </a:bodyPr>
          <a:lstStyle/>
          <a:p>
            <a:pPr algn="l"/>
            <a:r>
              <a:rPr lang="en-US" sz="3600" dirty="0">
                <a:latin typeface="Arial Black" panose="020B0A04020102020204" pitchFamily="34" charset="0"/>
              </a:rPr>
              <a:t>What Are The </a:t>
            </a:r>
            <a:br>
              <a:rPr lang="en-US" sz="3600" dirty="0">
                <a:latin typeface="Arial Black" panose="020B0A04020102020204" pitchFamily="34" charset="0"/>
              </a:rPr>
            </a:br>
            <a:r>
              <a:rPr lang="en-US" sz="3600" dirty="0">
                <a:latin typeface="Arial Black" panose="020B0A04020102020204" pitchFamily="34" charset="0"/>
              </a:rPr>
              <a:t>School Advisory Forum </a:t>
            </a:r>
            <a:br>
              <a:rPr lang="en-US" sz="3600" dirty="0">
                <a:latin typeface="Arial Black" panose="020B0A04020102020204" pitchFamily="34" charset="0"/>
              </a:rPr>
            </a:br>
            <a:r>
              <a:rPr lang="en-US" sz="3600" dirty="0">
                <a:latin typeface="Arial Black" panose="020B0A04020102020204" pitchFamily="34" charset="0"/>
              </a:rPr>
              <a:t>Duties					      	   </a:t>
            </a:r>
            <a:r>
              <a:rPr lang="en-US" sz="1800" dirty="0">
                <a:latin typeface="Arial Black" panose="020B0A04020102020204" pitchFamily="34" charset="0"/>
              </a:rPr>
              <a:t>Policy 1.3</a:t>
            </a:r>
            <a:r>
              <a:rPr lang="en-US" dirty="0">
                <a:latin typeface="Arial Black" panose="020B0A04020102020204" pitchFamily="34" charset="0"/>
              </a:rPr>
              <a:t/>
            </a:r>
            <a:br>
              <a:rPr lang="en-US" dirty="0">
                <a:latin typeface="Arial Black" panose="020B0A04020102020204" pitchFamily="34" charset="0"/>
              </a:rPr>
            </a:br>
            <a:r>
              <a:rPr lang="en-US" sz="1800" dirty="0">
                <a:latin typeface="Arial Black" panose="020B0A04020102020204" pitchFamily="34" charset="0"/>
              </a:rPr>
              <a:t> </a:t>
            </a:r>
          </a:p>
        </p:txBody>
      </p:sp>
      <p:sp>
        <p:nvSpPr>
          <p:cNvPr id="4" name="Content Placeholder 2"/>
          <p:cNvSpPr>
            <a:spLocks noGrp="1"/>
          </p:cNvSpPr>
          <p:nvPr>
            <p:ph idx="1"/>
          </p:nvPr>
        </p:nvSpPr>
        <p:spPr>
          <a:xfrm>
            <a:off x="381000" y="1981200"/>
            <a:ext cx="8229600" cy="4419600"/>
          </a:xfrm>
        </p:spPr>
        <p:txBody>
          <a:bodyPr>
            <a:normAutofit fontScale="62500" lnSpcReduction="20000"/>
          </a:bodyPr>
          <a:lstStyle/>
          <a:p>
            <a:pPr marL="0" indent="0">
              <a:buNone/>
            </a:pPr>
            <a:endParaRPr lang="en-US" sz="3700" dirty="0"/>
          </a:p>
          <a:p>
            <a:pPr marL="0" indent="0">
              <a:buNone/>
            </a:pPr>
            <a:r>
              <a:rPr lang="en-US" sz="3700" dirty="0"/>
              <a:t>You are a  member of the School Advisory Council per policy 1403</a:t>
            </a:r>
          </a:p>
          <a:p>
            <a:r>
              <a:rPr lang="en-US" sz="3700" dirty="0"/>
              <a:t>Participate in joint training opportunities with the School Advisory Council</a:t>
            </a:r>
          </a:p>
          <a:p>
            <a:r>
              <a:rPr lang="en-US" sz="3700" dirty="0"/>
              <a:t>In addition to individual School Advisory Forum meetings, hold semi-annual meetings jointly with the School Advisory Council.</a:t>
            </a:r>
          </a:p>
          <a:p>
            <a:r>
              <a:rPr lang="en-US" sz="3700" dirty="0"/>
              <a:t>You are a voting member of the Area Advisory Council meetings.</a:t>
            </a:r>
          </a:p>
          <a:p>
            <a:r>
              <a:rPr lang="en-US" sz="3700" dirty="0"/>
              <a:t>You shall bring forth recommendations, concerns and interests to and from their Area Advisory Council.</a:t>
            </a:r>
          </a:p>
          <a:p>
            <a:r>
              <a:rPr lang="en-US" sz="3700" b="0" dirty="0"/>
              <a:t>Note:  </a:t>
            </a:r>
            <a:r>
              <a:rPr lang="en-US" altLang="en-US" sz="3700" b="0" dirty="0"/>
              <a:t>All duties will be advisory in nature, none of which will conflict with any of the powers and duties reserved by law, policy or administrative guidelines to the principal.</a:t>
            </a:r>
          </a:p>
          <a:p>
            <a:pPr marL="0" indent="0">
              <a:buNone/>
            </a:pPr>
            <a:endParaRPr lang="en-US" sz="3700" dirty="0"/>
          </a:p>
          <a:p>
            <a:endParaRPr lang="en-US" altLang="en-US" b="0" dirty="0"/>
          </a:p>
          <a:p>
            <a:endParaRPr lang="en-US" altLang="en-US" b="0" dirty="0"/>
          </a:p>
          <a:p>
            <a:endParaRPr lang="en-US" dirty="0"/>
          </a:p>
        </p:txBody>
      </p:sp>
      <p:sp>
        <p:nvSpPr>
          <p:cNvPr id="3" name="Date Placeholder 2"/>
          <p:cNvSpPr>
            <a:spLocks noGrp="1"/>
          </p:cNvSpPr>
          <p:nvPr>
            <p:ph type="dt" sz="half" idx="10"/>
          </p:nvPr>
        </p:nvSpPr>
        <p:spPr/>
        <p:txBody>
          <a:bodyPr/>
          <a:lstStyle/>
          <a:p>
            <a:r>
              <a:rPr lang="en-US" dirty="0" smtClean="0"/>
              <a:t>9/27/2017</a:t>
            </a:r>
            <a:endParaRPr lang="en-US" dirty="0"/>
          </a:p>
        </p:txBody>
      </p:sp>
      <p:sp>
        <p:nvSpPr>
          <p:cNvPr id="7" name="Slide Number Placeholder 6"/>
          <p:cNvSpPr>
            <a:spLocks noGrp="1"/>
          </p:cNvSpPr>
          <p:nvPr>
            <p:ph type="sldNum" sz="quarter" idx="12"/>
          </p:nvPr>
        </p:nvSpPr>
        <p:spPr/>
        <p:txBody>
          <a:bodyPr/>
          <a:lstStyle/>
          <a:p>
            <a:fld id="{953902D7-7A46-4DD8-ABD7-EC0B1CAD2E48}" type="slidenum">
              <a:rPr lang="en-US" smtClean="0"/>
              <a:t>30</a:t>
            </a:fld>
            <a:endParaRPr lang="en-US" dirty="0"/>
          </a:p>
        </p:txBody>
      </p:sp>
      <p:pic>
        <p:nvPicPr>
          <p:cNvPr id="8" name="Picture 2" descr="C:\Users\L\AppData\Local\Microsoft\Windows\INetCache\IE\I1B7GYMH\Policies_and_Procedures_Icon[1].png">
            <a:extLst>
              <a:ext uri="{FF2B5EF4-FFF2-40B4-BE49-F238E27FC236}">
                <a16:creationId xmlns:a16="http://schemas.microsoft.com/office/drawing/2014/main" xmlns="" id="{CB7636B3-7562-42E3-A4F4-ADBB54C2E6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252901"/>
            <a:ext cx="1593166" cy="1118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87578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706563"/>
          </a:xfrm>
          <a:solidFill>
            <a:schemeClr val="accent6">
              <a:lumMod val="60000"/>
              <a:lumOff val="40000"/>
            </a:schemeClr>
          </a:solidFill>
        </p:spPr>
        <p:txBody>
          <a:bodyPr>
            <a:normAutofit/>
          </a:bodyPr>
          <a:lstStyle/>
          <a:p>
            <a:pPr algn="l"/>
            <a:r>
              <a:rPr lang="en-US" b="1" dirty="0">
                <a:latin typeface="Arial Black" panose="020B0A04020102020204" pitchFamily="34" charset="0"/>
                <a:cs typeface="Arial" panose="020B0604020202020204" pitchFamily="34" charset="0"/>
              </a:rPr>
              <a:t>SAF DUTIES – </a:t>
            </a:r>
            <a:br>
              <a:rPr lang="en-US" b="1" dirty="0">
                <a:latin typeface="Arial Black" panose="020B0A04020102020204" pitchFamily="34" charset="0"/>
                <a:cs typeface="Arial" panose="020B0604020202020204" pitchFamily="34" charset="0"/>
              </a:rPr>
            </a:br>
            <a:r>
              <a:rPr lang="en-US" b="1" dirty="0">
                <a:latin typeface="Arial Black" panose="020B0A04020102020204" pitchFamily="34" charset="0"/>
                <a:cs typeface="Arial" panose="020B0604020202020204" pitchFamily="34" charset="0"/>
              </a:rPr>
              <a:t>Community</a:t>
            </a:r>
            <a:r>
              <a:rPr lang="en-US" b="1" dirty="0">
                <a:latin typeface="Arial" panose="020B0604020202020204" pitchFamily="34" charset="0"/>
                <a:cs typeface="Arial" panose="020B0604020202020204" pitchFamily="34" charset="0"/>
              </a:rPr>
              <a:t>			        </a:t>
            </a:r>
            <a:r>
              <a:rPr lang="en-US" sz="1600" dirty="0">
                <a:latin typeface="Arial Black" panose="020B0A04020102020204" pitchFamily="34" charset="0"/>
              </a:rPr>
              <a:t>Policy 1.3</a:t>
            </a:r>
            <a:endParaRPr lang="en-US" sz="1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4648" y="1981201"/>
            <a:ext cx="8229600" cy="4525963"/>
          </a:xfrm>
        </p:spPr>
        <p:txBody>
          <a:bodyPr>
            <a:normAutofit/>
          </a:bodyPr>
          <a:lstStyle/>
          <a:p>
            <a:r>
              <a:rPr lang="en-US" dirty="0"/>
              <a:t>Address parent/community concerns; work with the administration to solve problems and to initiate desirable change.</a:t>
            </a:r>
          </a:p>
          <a:p>
            <a:endParaRPr lang="en-US" dirty="0"/>
          </a:p>
          <a:p>
            <a:r>
              <a:rPr lang="en-US" dirty="0"/>
              <a:t>Assist in planning, developing and implementing parent/community programs and training activities.</a:t>
            </a:r>
          </a:p>
        </p:txBody>
      </p:sp>
      <p:sp>
        <p:nvSpPr>
          <p:cNvPr id="5" name="Date Placeholder 4"/>
          <p:cNvSpPr>
            <a:spLocks noGrp="1"/>
          </p:cNvSpPr>
          <p:nvPr>
            <p:ph type="dt" sz="half" idx="10"/>
          </p:nvPr>
        </p:nvSpPr>
        <p:spPr/>
        <p:txBody>
          <a:bodyPr/>
          <a:lstStyle/>
          <a:p>
            <a:r>
              <a:rPr lang="en-US" dirty="0" smtClean="0"/>
              <a:t>9/27/2017</a:t>
            </a:r>
            <a:endParaRPr lang="en-US" dirty="0"/>
          </a:p>
        </p:txBody>
      </p:sp>
      <p:sp>
        <p:nvSpPr>
          <p:cNvPr id="7" name="Slide Number Placeholder 6"/>
          <p:cNvSpPr>
            <a:spLocks noGrp="1"/>
          </p:cNvSpPr>
          <p:nvPr>
            <p:ph type="sldNum" sz="quarter" idx="12"/>
          </p:nvPr>
        </p:nvSpPr>
        <p:spPr/>
        <p:txBody>
          <a:bodyPr/>
          <a:lstStyle/>
          <a:p>
            <a:fld id="{953902D7-7A46-4DD8-ABD7-EC0B1CAD2E48}" type="slidenum">
              <a:rPr lang="en-US" smtClean="0"/>
              <a:t>31</a:t>
            </a:fld>
            <a:endParaRPr lang="en-US" dirty="0"/>
          </a:p>
        </p:txBody>
      </p:sp>
      <p:pic>
        <p:nvPicPr>
          <p:cNvPr id="6" name="Picture 2" descr="C:\Users\L\AppData\Local\Microsoft\Windows\INetCache\IE\I1B7GYMH\Policies_and_Procedures_Icon[1].png">
            <a:extLst>
              <a:ext uri="{FF2B5EF4-FFF2-40B4-BE49-F238E27FC236}">
                <a16:creationId xmlns:a16="http://schemas.microsoft.com/office/drawing/2014/main" xmlns="" id="{CB7636B3-7562-42E3-A4F4-ADBB54C2E6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98940"/>
            <a:ext cx="1593166" cy="1118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97799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a:solidFill>
            <a:schemeClr val="accent6">
              <a:lumMod val="60000"/>
              <a:lumOff val="40000"/>
            </a:schemeClr>
          </a:solidFill>
        </p:spPr>
        <p:txBody>
          <a:bodyPr/>
          <a:lstStyle/>
          <a:p>
            <a:r>
              <a:rPr lang="en-US" dirty="0">
                <a:latin typeface="Arial Black" panose="020B0A04020102020204" pitchFamily="34" charset="0"/>
              </a:rPr>
              <a:t>Build Relationships</a:t>
            </a:r>
          </a:p>
        </p:txBody>
      </p:sp>
      <p:sp>
        <p:nvSpPr>
          <p:cNvPr id="3" name="Content Placeholder 2"/>
          <p:cNvSpPr>
            <a:spLocks noGrp="1"/>
          </p:cNvSpPr>
          <p:nvPr>
            <p:ph idx="1"/>
          </p:nvPr>
        </p:nvSpPr>
        <p:spPr/>
        <p:txBody>
          <a:bodyPr/>
          <a:lstStyle/>
          <a:p>
            <a:pPr marL="457200" lvl="1" indent="0" algn="ctr">
              <a:buNone/>
            </a:pPr>
            <a:endParaRPr lang="en-US" altLang="en-US" sz="3600" dirty="0">
              <a:latin typeface="Arial" panose="020B0604020202020204" pitchFamily="34" charset="0"/>
              <a:cs typeface="Arial" panose="020B0604020202020204" pitchFamily="34" charset="0"/>
            </a:endParaRPr>
          </a:p>
          <a:p>
            <a:pPr marL="457200" lvl="1" indent="0" algn="ctr">
              <a:buNone/>
            </a:pPr>
            <a:r>
              <a:rPr lang="en-US" altLang="en-US" sz="3600" dirty="0">
                <a:latin typeface="Arial" panose="020B0604020202020204" pitchFamily="34" charset="0"/>
                <a:cs typeface="Arial" panose="020B0604020202020204" pitchFamily="34" charset="0"/>
              </a:rPr>
              <a:t>Talk to your principal</a:t>
            </a:r>
          </a:p>
          <a:p>
            <a:pPr marL="457200" lvl="1" indent="0" algn="ctr">
              <a:buNone/>
            </a:pPr>
            <a:r>
              <a:rPr lang="en-US" altLang="en-US" sz="3600" dirty="0">
                <a:latin typeface="Arial" panose="020B0604020202020204" pitchFamily="34" charset="0"/>
                <a:cs typeface="Arial" panose="020B0604020202020204" pitchFamily="34" charset="0"/>
              </a:rPr>
              <a:t>Use your Area Advisory as a resource</a:t>
            </a:r>
          </a:p>
          <a:p>
            <a:pPr marL="457200" lvl="1" indent="0" algn="ctr">
              <a:buNone/>
            </a:pPr>
            <a:r>
              <a:rPr lang="en-US" sz="3600" dirty="0"/>
              <a:t>Meet seasoned SAF chairs</a:t>
            </a:r>
          </a:p>
          <a:p>
            <a:pPr marL="457200" lvl="1" indent="0" algn="ctr">
              <a:buNone/>
            </a:pPr>
            <a:r>
              <a:rPr lang="en-US" sz="3600" dirty="0"/>
              <a:t>Get to know your School Board Member</a:t>
            </a:r>
          </a:p>
          <a:p>
            <a:pPr lvl="1"/>
            <a:endParaRPr lang="en-US" altLang="en-US" sz="3600" dirty="0">
              <a:latin typeface="Arial" panose="020B0604020202020204" pitchFamily="34" charset="0"/>
              <a:cs typeface="Arial" panose="020B0604020202020204" pitchFamily="34" charset="0"/>
            </a:endParaRPr>
          </a:p>
          <a:p>
            <a:pPr marL="0" indent="0">
              <a:buNone/>
            </a:pPr>
            <a:endParaRPr lang="en-US" dirty="0"/>
          </a:p>
        </p:txBody>
      </p:sp>
      <p:sp>
        <p:nvSpPr>
          <p:cNvPr id="4" name="Date Placeholder 3"/>
          <p:cNvSpPr>
            <a:spLocks noGrp="1"/>
          </p:cNvSpPr>
          <p:nvPr>
            <p:ph type="dt" sz="half" idx="10"/>
          </p:nvPr>
        </p:nvSpPr>
        <p:spPr/>
        <p:txBody>
          <a:bodyPr/>
          <a:lstStyle/>
          <a:p>
            <a:r>
              <a:rPr lang="en-US" dirty="0" smtClean="0"/>
              <a:t>9/27/2017</a:t>
            </a:r>
            <a:endParaRPr lang="en-US" dirty="0"/>
          </a:p>
        </p:txBody>
      </p:sp>
      <p:sp>
        <p:nvSpPr>
          <p:cNvPr id="6" name="Slide Number Placeholder 5"/>
          <p:cNvSpPr>
            <a:spLocks noGrp="1"/>
          </p:cNvSpPr>
          <p:nvPr>
            <p:ph type="sldNum" sz="quarter" idx="12"/>
          </p:nvPr>
        </p:nvSpPr>
        <p:spPr/>
        <p:txBody>
          <a:bodyPr/>
          <a:lstStyle/>
          <a:p>
            <a:fld id="{953902D7-7A46-4DD8-ABD7-EC0B1CAD2E48}" type="slidenum">
              <a:rPr lang="en-US" smtClean="0"/>
              <a:t>32</a:t>
            </a:fld>
            <a:endParaRPr lang="en-US" dirty="0"/>
          </a:p>
        </p:txBody>
      </p:sp>
    </p:spTree>
    <p:extLst>
      <p:ext uri="{BB962C8B-B14F-4D97-AF65-F5344CB8AC3E}">
        <p14:creationId xmlns:p14="http://schemas.microsoft.com/office/powerpoint/2010/main" val="118139251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 &amp; A</a:t>
            </a:r>
          </a:p>
        </p:txBody>
      </p:sp>
      <p:pic>
        <p:nvPicPr>
          <p:cNvPr id="4" name="Content Placeholder 3" descr="http://media-cache-ec0.pinimg.com/736x/4a/01/17/4a0117e5100e2fbf0012c446311dee9e.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24200" y="1828801"/>
            <a:ext cx="2895600" cy="2857500"/>
          </a:xfrm>
          <a:prstGeom prst="rect">
            <a:avLst/>
          </a:prstGeom>
          <a:noFill/>
          <a:ln>
            <a:noFill/>
          </a:ln>
        </p:spPr>
      </p:pic>
      <p:sp>
        <p:nvSpPr>
          <p:cNvPr id="3" name="Date Placeholder 2"/>
          <p:cNvSpPr>
            <a:spLocks noGrp="1"/>
          </p:cNvSpPr>
          <p:nvPr>
            <p:ph type="dt" sz="half" idx="10"/>
          </p:nvPr>
        </p:nvSpPr>
        <p:spPr/>
        <p:txBody>
          <a:bodyPr/>
          <a:lstStyle/>
          <a:p>
            <a:r>
              <a:rPr lang="en-US" dirty="0" smtClean="0"/>
              <a:t>9/27/2017</a:t>
            </a:r>
            <a:endParaRPr lang="en-US" dirty="0"/>
          </a:p>
        </p:txBody>
      </p:sp>
      <p:sp>
        <p:nvSpPr>
          <p:cNvPr id="6" name="Slide Number Placeholder 5"/>
          <p:cNvSpPr>
            <a:spLocks noGrp="1"/>
          </p:cNvSpPr>
          <p:nvPr>
            <p:ph type="sldNum" sz="quarter" idx="12"/>
          </p:nvPr>
        </p:nvSpPr>
        <p:spPr/>
        <p:txBody>
          <a:bodyPr/>
          <a:lstStyle/>
          <a:p>
            <a:fld id="{953902D7-7A46-4DD8-ABD7-EC0B1CAD2E48}" type="slidenum">
              <a:rPr lang="en-US" smtClean="0"/>
              <a:t>33</a:t>
            </a:fld>
            <a:endParaRPr lang="en-US" dirty="0"/>
          </a:p>
        </p:txBody>
      </p:sp>
    </p:spTree>
    <p:extLst>
      <p:ext uri="{BB962C8B-B14F-4D97-AF65-F5344CB8AC3E}">
        <p14:creationId xmlns:p14="http://schemas.microsoft.com/office/powerpoint/2010/main" val="221297112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CA2937-3DC0-44BD-A04A-7911B9BC93FF}"/>
              </a:ext>
            </a:extLst>
          </p:cNvPr>
          <p:cNvSpPr>
            <a:spLocks noGrp="1"/>
          </p:cNvSpPr>
          <p:nvPr>
            <p:ph type="ctrTitle"/>
          </p:nvPr>
        </p:nvSpPr>
        <p:spPr>
          <a:xfrm>
            <a:off x="420624" y="381001"/>
            <a:ext cx="7772400" cy="1470025"/>
          </a:xfrm>
          <a:solidFill>
            <a:schemeClr val="accent4">
              <a:lumMod val="40000"/>
              <a:lumOff val="60000"/>
            </a:schemeClr>
          </a:solidFill>
        </p:spPr>
        <p:txBody>
          <a:bodyPr/>
          <a:lstStyle/>
          <a:p>
            <a:r>
              <a:rPr lang="en-US" b="1" dirty="0">
                <a:latin typeface="Beatnik SF" pitchFamily="2" charset="0"/>
              </a:rPr>
              <a:t>When Do I Hold My Meeting?</a:t>
            </a:r>
          </a:p>
        </p:txBody>
      </p:sp>
      <p:sp>
        <p:nvSpPr>
          <p:cNvPr id="3" name="Subtitle 2">
            <a:extLst>
              <a:ext uri="{FF2B5EF4-FFF2-40B4-BE49-F238E27FC236}">
                <a16:creationId xmlns:a16="http://schemas.microsoft.com/office/drawing/2014/main" xmlns="" id="{0572C9B1-AB04-4257-9343-E6A6C525D911}"/>
              </a:ext>
            </a:extLst>
          </p:cNvPr>
          <p:cNvSpPr>
            <a:spLocks noGrp="1"/>
          </p:cNvSpPr>
          <p:nvPr>
            <p:ph type="subTitle" idx="1"/>
          </p:nvPr>
        </p:nvSpPr>
        <p:spPr>
          <a:xfrm>
            <a:off x="1246632" y="2351088"/>
            <a:ext cx="6400800" cy="3516313"/>
          </a:xfrm>
        </p:spPr>
        <p:txBody>
          <a:bodyPr/>
          <a:lstStyle/>
          <a:p>
            <a:r>
              <a:rPr lang="en-US" dirty="0">
                <a:solidFill>
                  <a:schemeClr val="tx1"/>
                </a:solidFill>
              </a:rPr>
              <a:t>SAF meetings are held after your Area Advisory meeting.</a:t>
            </a:r>
          </a:p>
          <a:p>
            <a:r>
              <a:rPr lang="en-US" dirty="0">
                <a:solidFill>
                  <a:schemeClr val="tx1"/>
                </a:solidFill>
              </a:rPr>
              <a:t>Meet with your Principal to get started.</a:t>
            </a:r>
          </a:p>
        </p:txBody>
      </p:sp>
      <p:sp>
        <p:nvSpPr>
          <p:cNvPr id="4" name="Date Placeholder 3">
            <a:extLst>
              <a:ext uri="{FF2B5EF4-FFF2-40B4-BE49-F238E27FC236}">
                <a16:creationId xmlns:a16="http://schemas.microsoft.com/office/drawing/2014/main" xmlns="" id="{48923DC9-F13D-467A-8B4B-B90153069C2A}"/>
              </a:ext>
            </a:extLst>
          </p:cNvPr>
          <p:cNvSpPr>
            <a:spLocks noGrp="1"/>
          </p:cNvSpPr>
          <p:nvPr>
            <p:ph type="dt" sz="half" idx="10"/>
          </p:nvPr>
        </p:nvSpPr>
        <p:spPr/>
        <p:txBody>
          <a:bodyPr/>
          <a:lstStyle/>
          <a:p>
            <a:r>
              <a:rPr lang="en-US" dirty="0" smtClean="0"/>
              <a:t>9/27/2017</a:t>
            </a:r>
            <a:endParaRPr lang="en-US" dirty="0"/>
          </a:p>
        </p:txBody>
      </p:sp>
      <p:sp>
        <p:nvSpPr>
          <p:cNvPr id="5" name="Slide Number Placeholder 4">
            <a:extLst>
              <a:ext uri="{FF2B5EF4-FFF2-40B4-BE49-F238E27FC236}">
                <a16:creationId xmlns:a16="http://schemas.microsoft.com/office/drawing/2014/main" xmlns="" id="{BA7C82B4-B2F1-4F42-B748-30CA7005967C}"/>
              </a:ext>
            </a:extLst>
          </p:cNvPr>
          <p:cNvSpPr>
            <a:spLocks noGrp="1"/>
          </p:cNvSpPr>
          <p:nvPr>
            <p:ph type="sldNum" sz="quarter" idx="12"/>
          </p:nvPr>
        </p:nvSpPr>
        <p:spPr/>
        <p:txBody>
          <a:bodyPr/>
          <a:lstStyle/>
          <a:p>
            <a:fld id="{953902D7-7A46-4DD8-ABD7-EC0B1CAD2E48}" type="slidenum">
              <a:rPr lang="en-US" smtClean="0"/>
              <a:t>34</a:t>
            </a:fld>
            <a:endParaRPr lang="en-US" dirty="0"/>
          </a:p>
        </p:txBody>
      </p:sp>
    </p:spTree>
    <p:extLst>
      <p:ext uri="{BB962C8B-B14F-4D97-AF65-F5344CB8AC3E}">
        <p14:creationId xmlns:p14="http://schemas.microsoft.com/office/powerpoint/2010/main" val="334730002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229600" cy="1143000"/>
          </a:xfrm>
          <a:solidFill>
            <a:schemeClr val="accent4">
              <a:lumMod val="40000"/>
              <a:lumOff val="60000"/>
            </a:schemeClr>
          </a:solidFill>
        </p:spPr>
        <p:txBody>
          <a:bodyPr>
            <a:normAutofit/>
          </a:bodyPr>
          <a:lstStyle/>
          <a:p>
            <a:r>
              <a:rPr lang="en-US" b="1" dirty="0">
                <a:latin typeface="Beatnik SF" pitchFamily="2" charset="0"/>
              </a:rPr>
              <a:t>Starting the Partnership with your Principal</a:t>
            </a:r>
          </a:p>
        </p:txBody>
      </p:sp>
      <p:sp>
        <p:nvSpPr>
          <p:cNvPr id="3" name="Content Placeholder 2"/>
          <p:cNvSpPr>
            <a:spLocks noGrp="1"/>
          </p:cNvSpPr>
          <p:nvPr>
            <p:ph idx="1"/>
          </p:nvPr>
        </p:nvSpPr>
        <p:spPr/>
        <p:txBody>
          <a:bodyPr>
            <a:normAutofit fontScale="55000" lnSpcReduction="20000"/>
          </a:bodyPr>
          <a:lstStyle/>
          <a:p>
            <a:r>
              <a:rPr lang="en-US" dirty="0"/>
              <a:t>Meet with your principal…</a:t>
            </a:r>
          </a:p>
          <a:p>
            <a:pPr marL="0" indent="0">
              <a:buNone/>
            </a:pPr>
            <a:r>
              <a:rPr lang="en-US" dirty="0"/>
              <a:t>_____ Set Calendar for year – On what nights will Advisory be meeting?   	  </a:t>
            </a:r>
          </a:p>
          <a:p>
            <a:pPr marL="0" indent="0">
              <a:buNone/>
            </a:pPr>
            <a:r>
              <a:rPr lang="en-US" dirty="0"/>
              <a:t>	Can we place our meetings on the master calendar to avoid 		  conflicts?</a:t>
            </a:r>
          </a:p>
          <a:p>
            <a:pPr marL="0" indent="0">
              <a:buNone/>
            </a:pPr>
            <a:r>
              <a:rPr lang="en-US" dirty="0"/>
              <a:t>_____   Advertise the information on the school Website/Marquee/newsletter.  Who 	do you give the schedule to?  </a:t>
            </a:r>
          </a:p>
          <a:p>
            <a:pPr marL="0" indent="0">
              <a:buNone/>
            </a:pPr>
            <a:endParaRPr lang="en-US" dirty="0"/>
          </a:p>
          <a:p>
            <a:pPr marL="0" indent="0">
              <a:buNone/>
            </a:pPr>
            <a:r>
              <a:rPr lang="en-US" dirty="0"/>
              <a:t>_____  Are there any outstanding issues of which you should be aware of?	   	(ongoing or otherwise)?</a:t>
            </a:r>
          </a:p>
          <a:p>
            <a:pPr marL="0" indent="0">
              <a:buNone/>
            </a:pPr>
            <a:endParaRPr lang="en-US" dirty="0"/>
          </a:p>
          <a:p>
            <a:pPr marL="0" indent="0">
              <a:buNone/>
            </a:pPr>
            <a:r>
              <a:rPr lang="en-US" dirty="0"/>
              <a:t>_____  </a:t>
            </a:r>
            <a:r>
              <a:rPr lang="en-US" altLang="en-US" dirty="0"/>
              <a:t>It should be the goal of every School Advisory </a:t>
            </a:r>
            <a:r>
              <a:rPr lang="en-US" altLang="en-US" dirty="0" smtClean="0"/>
              <a:t>Chairperson </a:t>
            </a:r>
            <a:r>
              <a:rPr lang="en-US" altLang="en-US" dirty="0"/>
              <a:t>and their Principal 	to work collaboratively in finding solutions to school concerns.</a:t>
            </a:r>
          </a:p>
          <a:p>
            <a:pPr marL="0" indent="0">
              <a:buNone/>
            </a:pPr>
            <a:endParaRPr lang="en-US" dirty="0"/>
          </a:p>
          <a:p>
            <a:pPr marL="0" indent="0">
              <a:buNone/>
            </a:pPr>
            <a:r>
              <a:rPr lang="en-US" dirty="0"/>
              <a:t>_____How would you like to handle my copying needs?   SAF does no fund raising and 	as we are in the schools as per SB Policy 1.3  it would be great if you could 	have copies made of the  Agenda/minutes/handouts/etc.</a:t>
            </a:r>
          </a:p>
          <a:p>
            <a:pPr marL="0" indent="0">
              <a:buNone/>
            </a:pPr>
            <a:r>
              <a:rPr lang="en-US" dirty="0"/>
              <a:t>_____  Is there a computer for me to use?  (per policy 1164)</a:t>
            </a:r>
          </a:p>
          <a:p>
            <a:endParaRPr lang="en-US" dirty="0"/>
          </a:p>
          <a:p>
            <a:endParaRPr lang="en-US" dirty="0"/>
          </a:p>
          <a:p>
            <a:endParaRPr lang="en-US" dirty="0"/>
          </a:p>
        </p:txBody>
      </p:sp>
      <p:pic>
        <p:nvPicPr>
          <p:cNvPr id="5" name="Picture 4" descr="http://www.mankysanke.co.uk/assets/images/scratch-head_1_02.gif"/>
          <p:cNvPicPr/>
          <p:nvPr/>
        </p:nvPicPr>
        <p:blipFill>
          <a:blip r:embed="rId3">
            <a:extLst>
              <a:ext uri="{28A0092B-C50C-407E-A947-70E740481C1C}">
                <a14:useLocalDpi xmlns:a14="http://schemas.microsoft.com/office/drawing/2010/main" val="0"/>
              </a:ext>
            </a:extLst>
          </a:blip>
          <a:srcRect/>
          <a:stretch>
            <a:fillRect/>
          </a:stretch>
        </p:blipFill>
        <p:spPr bwMode="auto">
          <a:xfrm>
            <a:off x="7696200" y="741217"/>
            <a:ext cx="974090" cy="985520"/>
          </a:xfrm>
          <a:prstGeom prst="rect">
            <a:avLst/>
          </a:prstGeom>
          <a:noFill/>
          <a:ln>
            <a:noFill/>
          </a:ln>
        </p:spPr>
      </p:pic>
      <p:sp>
        <p:nvSpPr>
          <p:cNvPr id="6" name="Date Placeholder 5"/>
          <p:cNvSpPr>
            <a:spLocks noGrp="1"/>
          </p:cNvSpPr>
          <p:nvPr>
            <p:ph type="dt" sz="half" idx="10"/>
          </p:nvPr>
        </p:nvSpPr>
        <p:spPr/>
        <p:txBody>
          <a:bodyPr/>
          <a:lstStyle/>
          <a:p>
            <a:r>
              <a:rPr lang="en-US" dirty="0" smtClean="0"/>
              <a:t>9/27/2017</a:t>
            </a:r>
            <a:endParaRPr lang="en-US" dirty="0"/>
          </a:p>
        </p:txBody>
      </p:sp>
      <p:sp>
        <p:nvSpPr>
          <p:cNvPr id="8" name="Slide Number Placeholder 7"/>
          <p:cNvSpPr>
            <a:spLocks noGrp="1"/>
          </p:cNvSpPr>
          <p:nvPr>
            <p:ph type="sldNum" sz="quarter" idx="12"/>
          </p:nvPr>
        </p:nvSpPr>
        <p:spPr/>
        <p:txBody>
          <a:bodyPr/>
          <a:lstStyle/>
          <a:p>
            <a:fld id="{953902D7-7A46-4DD8-ABD7-EC0B1CAD2E48}" type="slidenum">
              <a:rPr lang="en-US" smtClean="0"/>
              <a:t>35</a:t>
            </a:fld>
            <a:endParaRPr lang="en-US" dirty="0"/>
          </a:p>
        </p:txBody>
      </p:sp>
    </p:spTree>
    <p:extLst>
      <p:ext uri="{BB962C8B-B14F-4D97-AF65-F5344CB8AC3E}">
        <p14:creationId xmlns:p14="http://schemas.microsoft.com/office/powerpoint/2010/main" val="323261030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40000"/>
              <a:lumOff val="60000"/>
            </a:schemeClr>
          </a:solidFill>
        </p:spPr>
        <p:txBody>
          <a:bodyPr>
            <a:normAutofit fontScale="90000"/>
          </a:bodyPr>
          <a:lstStyle/>
          <a:p>
            <a:r>
              <a:rPr lang="en-US" b="1" dirty="0">
                <a:latin typeface="Beatnik SF" pitchFamily="2" charset="0"/>
              </a:rPr>
              <a:t>When do I hold my meetings?</a:t>
            </a:r>
            <a:br>
              <a:rPr lang="en-US" b="1" dirty="0">
                <a:latin typeface="Beatnik SF" pitchFamily="2" charset="0"/>
              </a:rPr>
            </a:br>
            <a:r>
              <a:rPr lang="en-US" b="1" dirty="0">
                <a:latin typeface="Beatnik SF" pitchFamily="2" charset="0"/>
              </a:rPr>
              <a:t>Sunshine Law</a:t>
            </a:r>
          </a:p>
        </p:txBody>
      </p:sp>
      <p:sp>
        <p:nvSpPr>
          <p:cNvPr id="3" name="Content Placeholder 2"/>
          <p:cNvSpPr>
            <a:spLocks noGrp="1"/>
          </p:cNvSpPr>
          <p:nvPr>
            <p:ph idx="1"/>
          </p:nvPr>
        </p:nvSpPr>
        <p:spPr>
          <a:xfrm>
            <a:off x="520362" y="1752601"/>
            <a:ext cx="7620000" cy="4373563"/>
          </a:xfrm>
        </p:spPr>
        <p:txBody>
          <a:bodyPr>
            <a:normAutofit/>
          </a:bodyPr>
          <a:lstStyle/>
          <a:p>
            <a:pPr lvl="0" fontAlgn="base"/>
            <a:r>
              <a:rPr lang="en-US" sz="4000" dirty="0"/>
              <a:t>Publication of notice:</a:t>
            </a:r>
          </a:p>
          <a:p>
            <a:pPr lvl="1" fontAlgn="base"/>
            <a:r>
              <a:rPr lang="en-US" dirty="0"/>
              <a:t>Should include: date, time, place, general subject matter and purpose</a:t>
            </a:r>
          </a:p>
          <a:p>
            <a:pPr lvl="1" fontAlgn="base"/>
            <a:endParaRPr lang="en-US" sz="1100" dirty="0"/>
          </a:p>
          <a:p>
            <a:pPr lvl="1" fontAlgn="base"/>
            <a:r>
              <a:rPr lang="en-US" dirty="0"/>
              <a:t>An address or phone number to obtain an agenda 7 days prior to meeting</a:t>
            </a:r>
          </a:p>
          <a:p>
            <a:pPr lvl="1" fontAlgn="base"/>
            <a:endParaRPr lang="en-US" sz="1100" dirty="0"/>
          </a:p>
          <a:p>
            <a:pPr lvl="1" fontAlgn="base"/>
            <a:r>
              <a:rPr lang="en-US" dirty="0"/>
              <a:t>Notify the community throughout the school via schools’ website, flyers, marquee, and/or bulletin board</a:t>
            </a:r>
          </a:p>
          <a:p>
            <a:pPr marL="0" lvl="0" indent="0" fontAlgn="base">
              <a:buNone/>
            </a:pPr>
            <a:endParaRPr lang="en-US" dirty="0"/>
          </a:p>
          <a:p>
            <a:pPr marL="0" lvl="0" indent="0" fontAlgn="base">
              <a:buNone/>
            </a:pPr>
            <a:endParaRPr lang="en-US" dirty="0"/>
          </a:p>
          <a:p>
            <a:pPr marL="0" indent="0" fontAlgn="base">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609600"/>
            <a:ext cx="2120562" cy="2120563"/>
          </a:xfrm>
          <a:prstGeom prst="rect">
            <a:avLst/>
          </a:prstGeom>
        </p:spPr>
      </p:pic>
      <p:sp>
        <p:nvSpPr>
          <p:cNvPr id="5" name="Date Placeholder 4"/>
          <p:cNvSpPr>
            <a:spLocks noGrp="1"/>
          </p:cNvSpPr>
          <p:nvPr>
            <p:ph type="dt" sz="half" idx="10"/>
          </p:nvPr>
        </p:nvSpPr>
        <p:spPr/>
        <p:txBody>
          <a:bodyPr/>
          <a:lstStyle/>
          <a:p>
            <a:r>
              <a:rPr lang="en-US" dirty="0" smtClean="0"/>
              <a:t>9/27/2017</a:t>
            </a:r>
            <a:endParaRPr lang="en-US" dirty="0"/>
          </a:p>
        </p:txBody>
      </p:sp>
      <p:sp>
        <p:nvSpPr>
          <p:cNvPr id="7" name="Slide Number Placeholder 6"/>
          <p:cNvSpPr>
            <a:spLocks noGrp="1"/>
          </p:cNvSpPr>
          <p:nvPr>
            <p:ph type="sldNum" sz="quarter" idx="12"/>
          </p:nvPr>
        </p:nvSpPr>
        <p:spPr/>
        <p:txBody>
          <a:bodyPr/>
          <a:lstStyle/>
          <a:p>
            <a:fld id="{953902D7-7A46-4DD8-ABD7-EC0B1CAD2E48}" type="slidenum">
              <a:rPr lang="en-US" smtClean="0"/>
              <a:t>36</a:t>
            </a:fld>
            <a:endParaRPr lang="en-US" dirty="0"/>
          </a:p>
        </p:txBody>
      </p:sp>
      <p:sp>
        <p:nvSpPr>
          <p:cNvPr id="6" name="Wave 5">
            <a:extLst>
              <a:ext uri="{FF2B5EF4-FFF2-40B4-BE49-F238E27FC236}">
                <a16:creationId xmlns:a16="http://schemas.microsoft.com/office/drawing/2014/main" xmlns="" id="{B8C868DA-A711-4D37-A0FE-E17FA63BDBE2}"/>
              </a:ext>
            </a:extLst>
          </p:cNvPr>
          <p:cNvSpPr/>
          <p:nvPr/>
        </p:nvSpPr>
        <p:spPr>
          <a:xfrm>
            <a:off x="5718048" y="5624512"/>
            <a:ext cx="2971800" cy="9144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Sunshine Law, s. 286.011 (1), F.S.</a:t>
            </a:r>
          </a:p>
        </p:txBody>
      </p:sp>
    </p:spTree>
    <p:extLst>
      <p:ext uri="{BB962C8B-B14F-4D97-AF65-F5344CB8AC3E}">
        <p14:creationId xmlns:p14="http://schemas.microsoft.com/office/powerpoint/2010/main" val="376994089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40000"/>
              <a:lumOff val="60000"/>
            </a:schemeClr>
          </a:solidFill>
        </p:spPr>
        <p:txBody>
          <a:bodyPr>
            <a:normAutofit/>
          </a:bodyPr>
          <a:lstStyle/>
          <a:p>
            <a:r>
              <a:rPr lang="en-US" b="1" dirty="0">
                <a:latin typeface="Beatnik SF" pitchFamily="2" charset="0"/>
              </a:rPr>
              <a:t>When Does a  SAF Chair Get Involved</a:t>
            </a:r>
          </a:p>
        </p:txBody>
      </p:sp>
      <p:sp>
        <p:nvSpPr>
          <p:cNvPr id="3" name="Content Placeholder 2"/>
          <p:cNvSpPr>
            <a:spLocks noGrp="1"/>
          </p:cNvSpPr>
          <p:nvPr>
            <p:ph idx="1"/>
          </p:nvPr>
        </p:nvSpPr>
        <p:spPr/>
        <p:txBody>
          <a:bodyPr>
            <a:normAutofit fontScale="70000" lnSpcReduction="20000"/>
          </a:bodyPr>
          <a:lstStyle/>
          <a:p>
            <a:pPr marL="274320" indent="-274320">
              <a:buNone/>
              <a:defRPr/>
            </a:pPr>
            <a:r>
              <a:rPr lang="en-US" dirty="0"/>
              <a:t>The SAF chair is there to direct parents/community on how to address a concern.  The SAF chair does not necessarily resolve the problem themselves.</a:t>
            </a:r>
          </a:p>
          <a:p>
            <a:pPr marL="457200" indent="-457200">
              <a:buFont typeface="+mj-lt"/>
              <a:buAutoNum type="arabicParenR"/>
              <a:defRPr/>
            </a:pPr>
            <a:r>
              <a:rPr lang="en-US" dirty="0"/>
              <a:t>If there is a problem in the classroom/school then</a:t>
            </a:r>
          </a:p>
          <a:p>
            <a:pPr marL="641033" lvl="1" indent="-274320">
              <a:buFont typeface="Arial" pitchFamily="34" charset="0"/>
              <a:buChar char="•"/>
              <a:defRPr/>
            </a:pPr>
            <a:r>
              <a:rPr lang="en-US" dirty="0"/>
              <a:t>Direct the parent to address their concern with the teacher or proper school authority.</a:t>
            </a:r>
          </a:p>
          <a:p>
            <a:pPr marL="641033" lvl="1" indent="-274320">
              <a:buFont typeface="Arial" pitchFamily="34" charset="0"/>
              <a:buChar char="•"/>
              <a:defRPr/>
            </a:pPr>
            <a:r>
              <a:rPr lang="en-US" dirty="0"/>
              <a:t>Direct the parent to address the concern to the administrator (Assistant principal, guidance counselor).</a:t>
            </a:r>
          </a:p>
          <a:p>
            <a:pPr marL="641033" lvl="1" indent="-274320">
              <a:buFont typeface="Arial" pitchFamily="34" charset="0"/>
              <a:buChar char="•"/>
              <a:defRPr/>
            </a:pPr>
            <a:r>
              <a:rPr lang="en-US" dirty="0"/>
              <a:t>Direct the parent to address concern to the principal.</a:t>
            </a:r>
          </a:p>
          <a:p>
            <a:pPr marL="641033" lvl="1" indent="-274320">
              <a:buFont typeface="Arial" pitchFamily="34" charset="0"/>
              <a:buChar char="•"/>
              <a:defRPr/>
            </a:pPr>
            <a:r>
              <a:rPr lang="en-US" dirty="0"/>
              <a:t>Direct the parent to address their concern with appropriate department by calling the proper personnel, i.e. ESE coordinator, Transportation Dept.</a:t>
            </a:r>
          </a:p>
          <a:p>
            <a:pPr marL="641033" lvl="1" indent="-274320">
              <a:buFont typeface="Arial" pitchFamily="34" charset="0"/>
              <a:buChar char="•"/>
              <a:defRPr/>
            </a:pPr>
            <a:r>
              <a:rPr lang="en-US" dirty="0"/>
              <a:t>Direct the parent to address their concern with other advisories for assistance (Gifted, ESE, and ESOL).</a:t>
            </a:r>
          </a:p>
          <a:p>
            <a:pPr marL="366713" lvl="1" indent="0">
              <a:buNone/>
              <a:defRPr/>
            </a:pPr>
            <a:r>
              <a:rPr lang="en-US" b="1" dirty="0"/>
              <a:t>2.  After the above has been done then the SAF chair gets involved</a:t>
            </a:r>
          </a:p>
          <a:p>
            <a:pPr marL="641033" lvl="1" indent="-274320">
              <a:buFont typeface="Arial" pitchFamily="34" charset="0"/>
              <a:buChar char="•"/>
              <a:defRPr/>
            </a:pPr>
            <a:endParaRPr lang="en-US" dirty="0"/>
          </a:p>
          <a:p>
            <a:endParaRPr lang="en-US" dirty="0"/>
          </a:p>
        </p:txBody>
      </p:sp>
      <p:sp>
        <p:nvSpPr>
          <p:cNvPr id="4" name="Date Placeholder 3"/>
          <p:cNvSpPr>
            <a:spLocks noGrp="1"/>
          </p:cNvSpPr>
          <p:nvPr>
            <p:ph type="dt" sz="half" idx="10"/>
          </p:nvPr>
        </p:nvSpPr>
        <p:spPr/>
        <p:txBody>
          <a:bodyPr/>
          <a:lstStyle/>
          <a:p>
            <a:r>
              <a:rPr lang="en-US" dirty="0" smtClean="0"/>
              <a:t>9/27/2017</a:t>
            </a:r>
            <a:endParaRPr lang="en-US" dirty="0"/>
          </a:p>
        </p:txBody>
      </p:sp>
      <p:sp>
        <p:nvSpPr>
          <p:cNvPr id="6" name="Slide Number Placeholder 5"/>
          <p:cNvSpPr>
            <a:spLocks noGrp="1"/>
          </p:cNvSpPr>
          <p:nvPr>
            <p:ph type="sldNum" sz="quarter" idx="12"/>
          </p:nvPr>
        </p:nvSpPr>
        <p:spPr/>
        <p:txBody>
          <a:bodyPr/>
          <a:lstStyle/>
          <a:p>
            <a:fld id="{953902D7-7A46-4DD8-ABD7-EC0B1CAD2E48}" type="slidenum">
              <a:rPr lang="en-US" smtClean="0"/>
              <a:t>37</a:t>
            </a:fld>
            <a:endParaRPr lang="en-US" dirty="0"/>
          </a:p>
        </p:txBody>
      </p:sp>
    </p:spTree>
    <p:extLst>
      <p:ext uri="{BB962C8B-B14F-4D97-AF65-F5344CB8AC3E}">
        <p14:creationId xmlns:p14="http://schemas.microsoft.com/office/powerpoint/2010/main" val="92652638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40000"/>
              <a:lumOff val="60000"/>
            </a:schemeClr>
          </a:solidFill>
        </p:spPr>
        <p:txBody>
          <a:bodyPr>
            <a:normAutofit/>
          </a:bodyPr>
          <a:lstStyle/>
          <a:p>
            <a:r>
              <a:rPr lang="en-US" b="1" dirty="0">
                <a:latin typeface="Beatnik SF" pitchFamily="2" charset="0"/>
              </a:rPr>
              <a:t>When I Need Help….</a:t>
            </a:r>
          </a:p>
        </p:txBody>
      </p:sp>
      <p:sp>
        <p:nvSpPr>
          <p:cNvPr id="3" name="Content Placeholder 2"/>
          <p:cNvSpPr>
            <a:spLocks noGrp="1"/>
          </p:cNvSpPr>
          <p:nvPr>
            <p:ph idx="1"/>
          </p:nvPr>
        </p:nvSpPr>
        <p:spPr/>
        <p:txBody>
          <a:bodyPr>
            <a:normAutofit fontScale="92500"/>
          </a:bodyPr>
          <a:lstStyle/>
          <a:p>
            <a:pPr marL="0" indent="0">
              <a:buNone/>
            </a:pPr>
            <a:r>
              <a:rPr lang="en-US" altLang="en-US" dirty="0"/>
              <a:t>The School Advisory Forum chair may call the Area Advisory Chair for assistance/advice if needed.</a:t>
            </a:r>
            <a:br>
              <a:rPr lang="en-US" altLang="en-US" dirty="0"/>
            </a:br>
            <a:endParaRPr lang="en-US" altLang="en-US" dirty="0"/>
          </a:p>
          <a:p>
            <a:pPr marL="0" indent="0">
              <a:buNone/>
            </a:pPr>
            <a:r>
              <a:rPr lang="en-US" altLang="en-US" dirty="0"/>
              <a:t>The Area Advisory Chair may contact DAC for additional assistance/advice if needed.</a:t>
            </a:r>
          </a:p>
          <a:p>
            <a:pPr marL="0" indent="0">
              <a:buNone/>
            </a:pPr>
            <a:endParaRPr lang="en-US" altLang="en-US" sz="2200" dirty="0"/>
          </a:p>
          <a:p>
            <a:pPr marL="0" indent="0">
              <a:buNone/>
            </a:pPr>
            <a:r>
              <a:rPr lang="en-US" altLang="en-US" dirty="0"/>
              <a:t>Call a Department Director or staff member.</a:t>
            </a:r>
            <a:br>
              <a:rPr lang="en-US" altLang="en-US" dirty="0"/>
            </a:br>
            <a:endParaRPr lang="en-US" altLang="en-US" dirty="0"/>
          </a:p>
          <a:p>
            <a:pPr marL="0" indent="0">
              <a:buNone/>
            </a:pPr>
            <a:r>
              <a:rPr lang="en-US" altLang="en-US" dirty="0"/>
              <a:t>Call their School Board Member for assistance.</a:t>
            </a:r>
          </a:p>
          <a:p>
            <a:endParaRPr lang="en-US" dirty="0"/>
          </a:p>
        </p:txBody>
      </p:sp>
      <p:sp>
        <p:nvSpPr>
          <p:cNvPr id="4" name="Date Placeholder 3"/>
          <p:cNvSpPr>
            <a:spLocks noGrp="1"/>
          </p:cNvSpPr>
          <p:nvPr>
            <p:ph type="dt" sz="half" idx="10"/>
          </p:nvPr>
        </p:nvSpPr>
        <p:spPr/>
        <p:txBody>
          <a:bodyPr/>
          <a:lstStyle/>
          <a:p>
            <a:r>
              <a:rPr lang="en-US" dirty="0" smtClean="0"/>
              <a:t>9/27/2017</a:t>
            </a:r>
            <a:endParaRPr lang="en-US" dirty="0"/>
          </a:p>
        </p:txBody>
      </p:sp>
      <p:sp>
        <p:nvSpPr>
          <p:cNvPr id="6" name="Slide Number Placeholder 5"/>
          <p:cNvSpPr>
            <a:spLocks noGrp="1"/>
          </p:cNvSpPr>
          <p:nvPr>
            <p:ph type="sldNum" sz="quarter" idx="12"/>
          </p:nvPr>
        </p:nvSpPr>
        <p:spPr/>
        <p:txBody>
          <a:bodyPr/>
          <a:lstStyle/>
          <a:p>
            <a:fld id="{953902D7-7A46-4DD8-ABD7-EC0B1CAD2E48}" type="slidenum">
              <a:rPr lang="en-US" smtClean="0"/>
              <a:t>38</a:t>
            </a:fld>
            <a:endParaRPr lang="en-US" dirty="0"/>
          </a:p>
        </p:txBody>
      </p:sp>
    </p:spTree>
    <p:extLst>
      <p:ext uri="{BB962C8B-B14F-4D97-AF65-F5344CB8AC3E}">
        <p14:creationId xmlns:p14="http://schemas.microsoft.com/office/powerpoint/2010/main" val="269136849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 &amp; A</a:t>
            </a:r>
          </a:p>
        </p:txBody>
      </p:sp>
      <p:pic>
        <p:nvPicPr>
          <p:cNvPr id="4" name="Content Placeholder 3" descr="http://media-cache-ec0.pinimg.com/736x/4a/01/17/4a0117e5100e2fbf0012c446311dee9e.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24200" y="1828801"/>
            <a:ext cx="2895600" cy="2857500"/>
          </a:xfrm>
          <a:prstGeom prst="rect">
            <a:avLst/>
          </a:prstGeom>
          <a:noFill/>
          <a:ln>
            <a:noFill/>
          </a:ln>
        </p:spPr>
      </p:pic>
      <p:sp>
        <p:nvSpPr>
          <p:cNvPr id="3" name="Date Placeholder 2"/>
          <p:cNvSpPr>
            <a:spLocks noGrp="1"/>
          </p:cNvSpPr>
          <p:nvPr>
            <p:ph type="dt" sz="half" idx="10"/>
          </p:nvPr>
        </p:nvSpPr>
        <p:spPr/>
        <p:txBody>
          <a:bodyPr/>
          <a:lstStyle/>
          <a:p>
            <a:r>
              <a:rPr lang="en-US" dirty="0" smtClean="0"/>
              <a:t>9/27/2017</a:t>
            </a:r>
            <a:endParaRPr lang="en-US" dirty="0"/>
          </a:p>
        </p:txBody>
      </p:sp>
      <p:sp>
        <p:nvSpPr>
          <p:cNvPr id="6" name="Slide Number Placeholder 5"/>
          <p:cNvSpPr>
            <a:spLocks noGrp="1"/>
          </p:cNvSpPr>
          <p:nvPr>
            <p:ph type="sldNum" sz="quarter" idx="12"/>
          </p:nvPr>
        </p:nvSpPr>
        <p:spPr/>
        <p:txBody>
          <a:bodyPr/>
          <a:lstStyle/>
          <a:p>
            <a:fld id="{953902D7-7A46-4DD8-ABD7-EC0B1CAD2E48}" type="slidenum">
              <a:rPr lang="en-US" smtClean="0"/>
              <a:t>39</a:t>
            </a:fld>
            <a:endParaRPr lang="en-US" dirty="0"/>
          </a:p>
        </p:txBody>
      </p:sp>
    </p:spTree>
    <p:extLst>
      <p:ext uri="{BB962C8B-B14F-4D97-AF65-F5344CB8AC3E}">
        <p14:creationId xmlns:p14="http://schemas.microsoft.com/office/powerpoint/2010/main" val="221297112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609601"/>
            <a:ext cx="7772400" cy="1470025"/>
          </a:xfrm>
          <a:solidFill>
            <a:srgbClr val="FFFF00"/>
          </a:solidFill>
        </p:spPr>
        <p:txBody>
          <a:bodyPr/>
          <a:lstStyle/>
          <a:p>
            <a:r>
              <a:rPr lang="en-US" b="1" dirty="0">
                <a:latin typeface="Bradley Hand ITC" panose="03070402050302030203" pitchFamily="66" charset="0"/>
              </a:rPr>
              <a:t>WHY AN ORIENTATION?</a:t>
            </a:r>
            <a:br>
              <a:rPr lang="en-US" b="1" dirty="0">
                <a:latin typeface="Bradley Hand ITC" panose="03070402050302030203" pitchFamily="66" charset="0"/>
              </a:rPr>
            </a:br>
            <a:endParaRPr lang="en-US" b="1" dirty="0">
              <a:latin typeface="Bradley Hand ITC" panose="03070402050302030203" pitchFamily="66" charset="0"/>
            </a:endParaRPr>
          </a:p>
        </p:txBody>
      </p:sp>
      <p:sp>
        <p:nvSpPr>
          <p:cNvPr id="3" name="Subtitle 2"/>
          <p:cNvSpPr>
            <a:spLocks noGrp="1"/>
          </p:cNvSpPr>
          <p:nvPr>
            <p:ph type="subTitle" idx="1"/>
          </p:nvPr>
        </p:nvSpPr>
        <p:spPr>
          <a:xfrm>
            <a:off x="1143000" y="1981200"/>
            <a:ext cx="6400800" cy="3581400"/>
          </a:xfrm>
        </p:spPr>
        <p:txBody>
          <a:bodyPr>
            <a:normAutofit lnSpcReduction="10000"/>
          </a:bodyPr>
          <a:lstStyle/>
          <a:p>
            <a:pPr marL="457200" indent="-457200">
              <a:buFont typeface="Arial" panose="020B0604020202020204" pitchFamily="34" charset="0"/>
              <a:buChar char="•"/>
            </a:pPr>
            <a:endParaRPr lang="en-US" dirty="0"/>
          </a:p>
          <a:p>
            <a:pPr marL="457200" indent="-457200" algn="l">
              <a:buFont typeface="Wingdings" panose="05000000000000000000" pitchFamily="2" charset="2"/>
              <a:buChar char="Ø"/>
            </a:pPr>
            <a:r>
              <a:rPr lang="en-US" dirty="0">
                <a:solidFill>
                  <a:schemeClr val="tx1"/>
                </a:solidFill>
              </a:rPr>
              <a:t>To learn what Advisory is all about</a:t>
            </a:r>
          </a:p>
          <a:p>
            <a:pPr marL="457200" indent="-457200" algn="l">
              <a:buFont typeface="Wingdings" panose="05000000000000000000" pitchFamily="2" charset="2"/>
              <a:buChar char="Ø"/>
            </a:pPr>
            <a:r>
              <a:rPr lang="en-US" dirty="0">
                <a:solidFill>
                  <a:schemeClr val="tx1"/>
                </a:solidFill>
              </a:rPr>
              <a:t>A chance to speed up the learning curve </a:t>
            </a:r>
          </a:p>
          <a:p>
            <a:pPr marL="457200" indent="-457200" algn="l">
              <a:buFont typeface="Wingdings" panose="05000000000000000000" pitchFamily="2" charset="2"/>
              <a:buChar char="Ø"/>
            </a:pPr>
            <a:r>
              <a:rPr lang="en-US" dirty="0">
                <a:solidFill>
                  <a:schemeClr val="tx1"/>
                </a:solidFill>
              </a:rPr>
              <a:t>An opportunity for every member to function within the same framework and  instructions</a:t>
            </a:r>
          </a:p>
        </p:txBody>
      </p:sp>
      <p:sp>
        <p:nvSpPr>
          <p:cNvPr id="4" name="Date Placeholder 3"/>
          <p:cNvSpPr>
            <a:spLocks noGrp="1"/>
          </p:cNvSpPr>
          <p:nvPr>
            <p:ph type="dt" sz="half" idx="10"/>
          </p:nvPr>
        </p:nvSpPr>
        <p:spPr/>
        <p:txBody>
          <a:bodyPr/>
          <a:lstStyle/>
          <a:p>
            <a:r>
              <a:rPr lang="en-US" dirty="0" smtClean="0"/>
              <a:t>9/27/2017</a:t>
            </a:r>
            <a:endParaRPr lang="en-US" dirty="0"/>
          </a:p>
        </p:txBody>
      </p:sp>
      <p:sp>
        <p:nvSpPr>
          <p:cNvPr id="6" name="Slide Number Placeholder 5"/>
          <p:cNvSpPr>
            <a:spLocks noGrp="1"/>
          </p:cNvSpPr>
          <p:nvPr>
            <p:ph type="sldNum" sz="quarter" idx="12"/>
          </p:nvPr>
        </p:nvSpPr>
        <p:spPr/>
        <p:txBody>
          <a:bodyPr/>
          <a:lstStyle/>
          <a:p>
            <a:fld id="{953902D7-7A46-4DD8-ABD7-EC0B1CAD2E48}" type="slidenum">
              <a:rPr lang="en-US" smtClean="0"/>
              <a:t>4</a:t>
            </a:fld>
            <a:endParaRPr lang="en-US" dirty="0"/>
          </a:p>
        </p:txBody>
      </p:sp>
    </p:spTree>
    <p:extLst>
      <p:ext uri="{BB962C8B-B14F-4D97-AF65-F5344CB8AC3E}">
        <p14:creationId xmlns:p14="http://schemas.microsoft.com/office/powerpoint/2010/main" val="193620914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229600" cy="1143000"/>
          </a:xfrm>
          <a:solidFill>
            <a:srgbClr val="00FF99"/>
          </a:solidFill>
        </p:spPr>
        <p:style>
          <a:lnRef idx="2">
            <a:schemeClr val="accent6">
              <a:shade val="50000"/>
            </a:schemeClr>
          </a:lnRef>
          <a:fillRef idx="1">
            <a:schemeClr val="accent6"/>
          </a:fillRef>
          <a:effectRef idx="0">
            <a:schemeClr val="accent6"/>
          </a:effectRef>
          <a:fontRef idx="minor">
            <a:schemeClr val="lt1"/>
          </a:fontRef>
        </p:style>
        <p:txBody>
          <a:bodyPr/>
          <a:lstStyle/>
          <a:p>
            <a:r>
              <a:rPr lang="en-US" b="1" dirty="0">
                <a:solidFill>
                  <a:schemeClr val="tx1"/>
                </a:solidFill>
              </a:rPr>
              <a:t>Where Do I Go From Here</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391400" y="533400"/>
            <a:ext cx="685800" cy="685800"/>
          </a:xfrm>
        </p:spPr>
      </p:pic>
      <p:sp>
        <p:nvSpPr>
          <p:cNvPr id="7" name="Rectangle 6"/>
          <p:cNvSpPr/>
          <p:nvPr/>
        </p:nvSpPr>
        <p:spPr>
          <a:xfrm>
            <a:off x="427303" y="1676400"/>
            <a:ext cx="7696200" cy="4616648"/>
          </a:xfrm>
          <a:prstGeom prst="rect">
            <a:avLst/>
          </a:prstGeom>
        </p:spPr>
        <p:txBody>
          <a:bodyPr wrap="square">
            <a:spAutoFit/>
          </a:bodyPr>
          <a:lstStyle/>
          <a:p>
            <a:r>
              <a:rPr lang="en-US" dirty="0">
                <a:latin typeface="Aharoni" panose="02010803020104030203" pitchFamily="2" charset="-79"/>
                <a:cs typeface="Aharoni" panose="02010803020104030203" pitchFamily="2" charset="-79"/>
              </a:rPr>
              <a:t>   </a:t>
            </a:r>
            <a:r>
              <a:rPr lang="en-US" sz="2400" dirty="0">
                <a:latin typeface="Aharoni" panose="02010803020104030203" pitchFamily="2" charset="-79"/>
                <a:cs typeface="Aharoni" panose="02010803020104030203" pitchFamily="2" charset="-79"/>
              </a:rPr>
              <a:t>August - Preparation</a:t>
            </a:r>
          </a:p>
          <a:p>
            <a:endParaRPr lang="en-US" sz="2400" dirty="0">
              <a:latin typeface="Aharoni" panose="02010803020104030203" pitchFamily="2" charset="-79"/>
              <a:cs typeface="Aharoni" panose="02010803020104030203" pitchFamily="2" charset="-79"/>
            </a:endParaRPr>
          </a:p>
          <a:p>
            <a:r>
              <a:rPr lang="en-US" sz="2400" dirty="0">
                <a:latin typeface="Aharoni" panose="02010803020104030203" pitchFamily="2" charset="-79"/>
                <a:cs typeface="Aharoni" panose="02010803020104030203" pitchFamily="2" charset="-79"/>
              </a:rPr>
              <a:t>   September – Getting Started</a:t>
            </a:r>
          </a:p>
          <a:p>
            <a:endParaRPr lang="en-US" sz="2400" dirty="0">
              <a:latin typeface="Aharoni" panose="02010803020104030203" pitchFamily="2" charset="-79"/>
              <a:cs typeface="Aharoni" panose="02010803020104030203" pitchFamily="2" charset="-79"/>
            </a:endParaRPr>
          </a:p>
          <a:p>
            <a:r>
              <a:rPr lang="en-US" sz="2400" dirty="0">
                <a:latin typeface="Aharoni" panose="02010803020104030203" pitchFamily="2" charset="-79"/>
                <a:cs typeface="Aharoni" panose="02010803020104030203" pitchFamily="2" charset="-79"/>
              </a:rPr>
              <a:t>How do I plan for…</a:t>
            </a:r>
          </a:p>
          <a:p>
            <a:r>
              <a:rPr lang="en-US" sz="2400" dirty="0">
                <a:latin typeface="Aharoni" panose="02010803020104030203" pitchFamily="2" charset="-79"/>
                <a:cs typeface="Aharoni" panose="02010803020104030203" pitchFamily="2" charset="-79"/>
              </a:rPr>
              <a:t> </a:t>
            </a:r>
          </a:p>
          <a:p>
            <a:r>
              <a:rPr lang="en-US" sz="2400" dirty="0">
                <a:latin typeface="Aharoni" panose="02010803020104030203" pitchFamily="2" charset="-79"/>
                <a:cs typeface="Aharoni" panose="02010803020104030203" pitchFamily="2" charset="-79"/>
              </a:rPr>
              <a:t>   October - ?</a:t>
            </a:r>
          </a:p>
          <a:p>
            <a:r>
              <a:rPr lang="en-US" sz="2400" dirty="0">
                <a:latin typeface="Aharoni" panose="02010803020104030203" pitchFamily="2" charset="-79"/>
                <a:cs typeface="Aharoni" panose="02010803020104030203" pitchFamily="2" charset="-79"/>
              </a:rPr>
              <a:t>   	November  - ?</a:t>
            </a:r>
          </a:p>
          <a:p>
            <a:r>
              <a:rPr lang="en-US" sz="2400" dirty="0">
                <a:latin typeface="Aharoni" panose="02010803020104030203" pitchFamily="2" charset="-79"/>
                <a:cs typeface="Aharoni" panose="02010803020104030203" pitchFamily="2" charset="-79"/>
              </a:rPr>
              <a:t>  		 December - ?</a:t>
            </a:r>
          </a:p>
          <a:p>
            <a:r>
              <a:rPr lang="en-US" sz="2400" dirty="0">
                <a:latin typeface="Aharoni" panose="02010803020104030203" pitchFamily="2" charset="-79"/>
                <a:cs typeface="Aharoni" panose="02010803020104030203" pitchFamily="2" charset="-79"/>
              </a:rPr>
              <a:t>   			January - ?</a:t>
            </a:r>
          </a:p>
          <a:p>
            <a:endParaRPr lang="en-US" dirty="0">
              <a:latin typeface="Aharoni" panose="02010803020104030203" pitchFamily="2" charset="-79"/>
              <a:cs typeface="Aharoni" panose="02010803020104030203" pitchFamily="2" charset="-79"/>
            </a:endParaRPr>
          </a:p>
          <a:p>
            <a:r>
              <a:rPr lang="en-US" dirty="0">
                <a:latin typeface="Aharoni" panose="02010803020104030203" pitchFamily="2" charset="-79"/>
                <a:cs typeface="Aharoni" panose="02010803020104030203" pitchFamily="2" charset="-79"/>
              </a:rPr>
              <a:t>	</a:t>
            </a:r>
          </a:p>
          <a:p>
            <a:endParaRPr lang="en-US" dirty="0">
              <a:latin typeface="Aharoni" panose="02010803020104030203" pitchFamily="2" charset="-79"/>
              <a:cs typeface="Aharoni" panose="02010803020104030203" pitchFamily="2" charset="-79"/>
            </a:endParaRPr>
          </a:p>
        </p:txBody>
      </p:sp>
      <p:pic>
        <p:nvPicPr>
          <p:cNvPr id="12" name="Picture 4" descr="C:\Users\Linda\AppData\Local\Microsoft\Windows\INetCache\IE\BKJEDYEO\512px-Check-blue.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7305" y="1743395"/>
            <a:ext cx="198521" cy="19852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Users\Linda\AppData\Local\Microsoft\Windows\INetCache\IE\BKJEDYEO\512px-Check-blue.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5819" y="2286001"/>
            <a:ext cx="198521" cy="19852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L\AppData\Local\Microsoft\Windows\INetCache\IE\RNAY1C01\calendar-cartoon-3~s600x600[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5066109"/>
            <a:ext cx="1828800" cy="1543051"/>
          </a:xfrm>
          <a:prstGeom prst="rect">
            <a:avLst/>
          </a:prstGeom>
          <a:noFill/>
          <a:extLst>
            <a:ext uri="{909E8E84-426E-40DD-AFC4-6F175D3DCCD1}">
              <a14:hiddenFill xmlns:a14="http://schemas.microsoft.com/office/drawing/2010/main">
                <a:solidFill>
                  <a:srgbClr val="FFFFFF"/>
                </a:solidFill>
              </a14:hiddenFill>
            </a:ext>
          </a:extLst>
        </p:spPr>
      </p:pic>
      <p:sp>
        <p:nvSpPr>
          <p:cNvPr id="8" name="Oval Callout 7"/>
          <p:cNvSpPr/>
          <p:nvPr/>
        </p:nvSpPr>
        <p:spPr>
          <a:xfrm>
            <a:off x="5334000" y="1941915"/>
            <a:ext cx="2362200" cy="252535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bg1"/>
                </a:solidFill>
                <a:latin typeface="Aharoni" panose="02010803020104030203" pitchFamily="2" charset="-79"/>
                <a:cs typeface="Aharoni" panose="02010803020104030203" pitchFamily="2" charset="-79"/>
              </a:rPr>
              <a:t>What kind of information do I present at a meeting?</a:t>
            </a:r>
          </a:p>
        </p:txBody>
      </p:sp>
      <p:sp>
        <p:nvSpPr>
          <p:cNvPr id="3" name="Date Placeholder 2"/>
          <p:cNvSpPr>
            <a:spLocks noGrp="1"/>
          </p:cNvSpPr>
          <p:nvPr>
            <p:ph type="dt" sz="half" idx="10"/>
          </p:nvPr>
        </p:nvSpPr>
        <p:spPr/>
        <p:txBody>
          <a:bodyPr/>
          <a:lstStyle/>
          <a:p>
            <a:r>
              <a:rPr lang="en-US" dirty="0" smtClean="0"/>
              <a:t>9/27/2017</a:t>
            </a:r>
            <a:endParaRPr lang="en-US" dirty="0"/>
          </a:p>
        </p:txBody>
      </p:sp>
      <p:sp>
        <p:nvSpPr>
          <p:cNvPr id="6" name="Slide Number Placeholder 5"/>
          <p:cNvSpPr>
            <a:spLocks noGrp="1"/>
          </p:cNvSpPr>
          <p:nvPr>
            <p:ph type="sldNum" sz="quarter" idx="12"/>
          </p:nvPr>
        </p:nvSpPr>
        <p:spPr/>
        <p:txBody>
          <a:bodyPr/>
          <a:lstStyle/>
          <a:p>
            <a:fld id="{953902D7-7A46-4DD8-ABD7-EC0B1CAD2E48}" type="slidenum">
              <a:rPr lang="en-US" smtClean="0"/>
              <a:t>40</a:t>
            </a:fld>
            <a:endParaRPr lang="en-US" dirty="0"/>
          </a:p>
        </p:txBody>
      </p:sp>
    </p:spTree>
    <p:extLst>
      <p:ext uri="{BB962C8B-B14F-4D97-AF65-F5344CB8AC3E}">
        <p14:creationId xmlns:p14="http://schemas.microsoft.com/office/powerpoint/2010/main" val="402738145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1"/>
            <a:ext cx="6934200" cy="1189039"/>
          </a:xfrm>
          <a:solidFill>
            <a:srgbClr val="00FF99"/>
          </a:solidFill>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US" sz="3600" b="1" dirty="0">
                <a:solidFill>
                  <a:schemeClr val="tx1"/>
                </a:solidFill>
              </a:rPr>
              <a:t>Where Do I Find Topics For My Meetings</a:t>
            </a:r>
          </a:p>
        </p:txBody>
      </p:sp>
      <p:sp>
        <p:nvSpPr>
          <p:cNvPr id="3" name="Content Placeholder 2"/>
          <p:cNvSpPr>
            <a:spLocks noGrp="1"/>
          </p:cNvSpPr>
          <p:nvPr>
            <p:ph idx="1"/>
          </p:nvPr>
        </p:nvSpPr>
        <p:spPr/>
        <p:txBody>
          <a:bodyPr>
            <a:normAutofit fontScale="62500" lnSpcReduction="20000"/>
          </a:bodyPr>
          <a:lstStyle/>
          <a:p>
            <a:pPr>
              <a:lnSpc>
                <a:spcPct val="120000"/>
              </a:lnSpc>
            </a:pPr>
            <a:r>
              <a:rPr lang="en-US" sz="3400" dirty="0"/>
              <a:t>From the Area Advisory Council </a:t>
            </a:r>
          </a:p>
          <a:p>
            <a:pPr lvl="1">
              <a:lnSpc>
                <a:spcPct val="120000"/>
              </a:lnSpc>
            </a:pPr>
            <a:r>
              <a:rPr lang="en-US" sz="3000" dirty="0"/>
              <a:t>Presentations</a:t>
            </a:r>
          </a:p>
          <a:p>
            <a:pPr lvl="1">
              <a:lnSpc>
                <a:spcPct val="120000"/>
              </a:lnSpc>
            </a:pPr>
            <a:r>
              <a:rPr lang="en-US" sz="3000" dirty="0"/>
              <a:t>Did they ask me to bring  feedback from my school</a:t>
            </a:r>
            <a:r>
              <a:rPr lang="en-US" sz="3400" dirty="0"/>
              <a:t>?</a:t>
            </a:r>
          </a:p>
          <a:p>
            <a:pPr marL="0" indent="0">
              <a:lnSpc>
                <a:spcPct val="120000"/>
              </a:lnSpc>
              <a:buNone/>
            </a:pPr>
            <a:r>
              <a:rPr lang="en-US" sz="3400" dirty="0"/>
              <a:t>	(i.e. school Calendar)</a:t>
            </a:r>
          </a:p>
          <a:p>
            <a:pPr>
              <a:lnSpc>
                <a:spcPct val="120000"/>
              </a:lnSpc>
            </a:pPr>
            <a:r>
              <a:rPr lang="en-US" sz="3400" dirty="0"/>
              <a:t>Check with the Principal to see if there is anything going on in the 	school or district that needs to be discussed. (i.e. the 	Accreditation Process)</a:t>
            </a:r>
          </a:p>
          <a:p>
            <a:pPr>
              <a:lnSpc>
                <a:spcPct val="120000"/>
              </a:lnSpc>
            </a:pPr>
            <a:r>
              <a:rPr lang="en-US" sz="3400" dirty="0"/>
              <a:t>News on Browardschools.com that needs to be shared?</a:t>
            </a:r>
          </a:p>
          <a:p>
            <a:pPr>
              <a:lnSpc>
                <a:spcPct val="120000"/>
              </a:lnSpc>
            </a:pPr>
            <a:r>
              <a:rPr lang="en-US" sz="3400" dirty="0"/>
              <a:t>Is there a School Board Agenda item that may interest the parents?</a:t>
            </a:r>
          </a:p>
          <a:p>
            <a:pPr>
              <a:lnSpc>
                <a:spcPct val="120000"/>
              </a:lnSpc>
            </a:pPr>
            <a:r>
              <a:rPr lang="en-US" sz="3400" dirty="0"/>
              <a:t>Is there an informative presentation that parents would be interested in? (i.e. Reading/Math initiatives, Internet Safety, etc.)</a:t>
            </a:r>
          </a:p>
          <a:p>
            <a:pPr>
              <a:lnSpc>
                <a:spcPct val="120000"/>
              </a:lnSpc>
            </a:pPr>
            <a:r>
              <a:rPr lang="en-US" sz="3400" dirty="0"/>
              <a:t>It is okay not to have a meeting.</a:t>
            </a:r>
            <a:r>
              <a:rPr lang="en-US" dirty="0"/>
              <a:t>	</a:t>
            </a:r>
          </a:p>
          <a:p>
            <a:endParaRPr lang="en-US" dirty="0"/>
          </a:p>
        </p:txBody>
      </p:sp>
      <p:pic>
        <p:nvPicPr>
          <p:cNvPr id="5122" name="Picture 2" descr="C:\Users\L\AppData\Local\Microsoft\Windows\INetCache\IE\U5OF5F9Y\265489,1323735545,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111427"/>
            <a:ext cx="1514856" cy="2417323"/>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r>
              <a:rPr lang="en-US" dirty="0" smtClean="0"/>
              <a:t>9/27/2017</a:t>
            </a:r>
            <a:endParaRPr lang="en-US" dirty="0"/>
          </a:p>
        </p:txBody>
      </p:sp>
      <p:sp>
        <p:nvSpPr>
          <p:cNvPr id="6" name="Slide Number Placeholder 5"/>
          <p:cNvSpPr>
            <a:spLocks noGrp="1"/>
          </p:cNvSpPr>
          <p:nvPr>
            <p:ph type="sldNum" sz="quarter" idx="12"/>
          </p:nvPr>
        </p:nvSpPr>
        <p:spPr/>
        <p:txBody>
          <a:bodyPr/>
          <a:lstStyle/>
          <a:p>
            <a:fld id="{953902D7-7A46-4DD8-ABD7-EC0B1CAD2E48}" type="slidenum">
              <a:rPr lang="en-US" smtClean="0"/>
              <a:t>41</a:t>
            </a:fld>
            <a:endParaRPr lang="en-US" dirty="0"/>
          </a:p>
        </p:txBody>
      </p:sp>
    </p:spTree>
    <p:extLst>
      <p:ext uri="{BB962C8B-B14F-4D97-AF65-F5344CB8AC3E}">
        <p14:creationId xmlns:p14="http://schemas.microsoft.com/office/powerpoint/2010/main" val="1130904268"/>
      </p:ext>
    </p:extLst>
  </p:cSld>
  <p:clrMapOvr>
    <a:masterClrMapping/>
  </p:clrMapOvr>
  <p:transition spd="slow">
    <p:pull/>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5944874" cy="1676400"/>
          </a:xfrm>
          <a:solidFill>
            <a:srgbClr val="00FF99"/>
          </a:solidFill>
        </p:spPr>
        <p:style>
          <a:lnRef idx="1">
            <a:schemeClr val="accent2"/>
          </a:lnRef>
          <a:fillRef idx="2">
            <a:schemeClr val="accent2"/>
          </a:fillRef>
          <a:effectRef idx="1">
            <a:schemeClr val="accent2"/>
          </a:effectRef>
          <a:fontRef idx="minor">
            <a:schemeClr val="dk1"/>
          </a:fontRef>
        </p:style>
        <p:txBody>
          <a:bodyPr>
            <a:normAutofit/>
          </a:bodyPr>
          <a:lstStyle/>
          <a:p>
            <a:r>
              <a:rPr lang="en-US" b="1" dirty="0">
                <a:cs typeface="Aharoni" panose="02010803020104030203" pitchFamily="2" charset="-79"/>
              </a:rPr>
              <a:t>Links for further information </a:t>
            </a:r>
            <a:endParaRPr lang="en-US" b="1" dirty="0"/>
          </a:p>
        </p:txBody>
      </p:sp>
      <p:sp>
        <p:nvSpPr>
          <p:cNvPr id="3" name="Content Placeholder 2"/>
          <p:cNvSpPr>
            <a:spLocks noGrp="1"/>
          </p:cNvSpPr>
          <p:nvPr>
            <p:ph idx="1"/>
          </p:nvPr>
        </p:nvSpPr>
        <p:spPr>
          <a:xfrm>
            <a:off x="457200" y="1981201"/>
            <a:ext cx="8229600" cy="4144963"/>
          </a:xfrm>
        </p:spPr>
        <p:txBody>
          <a:bodyPr>
            <a:normAutofit fontScale="55000" lnSpcReduction="20000"/>
          </a:bodyPr>
          <a:lstStyle/>
          <a:p>
            <a:pPr marL="0" indent="0">
              <a:buNone/>
            </a:pPr>
            <a:endParaRPr lang="en-US" sz="3000" dirty="0"/>
          </a:p>
          <a:p>
            <a:r>
              <a:rPr lang="en-US" sz="3000" dirty="0">
                <a:hlinkClick r:id="rId3"/>
              </a:rPr>
              <a:t>Silence Hurts</a:t>
            </a:r>
            <a:endParaRPr lang="en-US" sz="3000" dirty="0"/>
          </a:p>
          <a:p>
            <a:pPr marL="0" indent="0">
              <a:buNone/>
            </a:pPr>
            <a:endParaRPr lang="en-US" sz="3000" dirty="0"/>
          </a:p>
          <a:p>
            <a:r>
              <a:rPr lang="en-US" sz="3000" dirty="0"/>
              <a:t>Internet Safety:  </a:t>
            </a:r>
            <a:r>
              <a:rPr lang="en-US" sz="3000" dirty="0">
                <a:hlinkClick r:id="rId4"/>
              </a:rPr>
              <a:t>http://www.sheriff.org/safety/online.cfm</a:t>
            </a:r>
            <a:endParaRPr lang="en-US" sz="3000" dirty="0"/>
          </a:p>
          <a:p>
            <a:endParaRPr lang="en-US" sz="3000" dirty="0"/>
          </a:p>
          <a:p>
            <a:r>
              <a:rPr lang="en-US" sz="3000" dirty="0"/>
              <a:t>SBBC 2016 Legislative Platform </a:t>
            </a:r>
            <a:r>
              <a:rPr lang="en-US" sz="3000" dirty="0">
                <a:hlinkClick r:id="rId5"/>
              </a:rPr>
              <a:t>http://www.browardschools.com/SiteMedia/Docs/web/Legislative%20Information/BCPS-2016-State-Legislative-Program.pdf</a:t>
            </a:r>
            <a:endParaRPr lang="en-US" sz="3000" dirty="0"/>
          </a:p>
          <a:p>
            <a:endParaRPr lang="en-US" sz="3000" dirty="0"/>
          </a:p>
          <a:p>
            <a:r>
              <a:rPr lang="en-US" sz="3000" dirty="0"/>
              <a:t>Safety Dept.: </a:t>
            </a:r>
            <a:r>
              <a:rPr lang="en-US" sz="3000" dirty="0">
                <a:hlinkClick r:id="rId6"/>
              </a:rPr>
              <a:t>http://www.broward.k12.fl.us/safetydept/</a:t>
            </a:r>
            <a:endParaRPr lang="en-US" sz="3000" dirty="0"/>
          </a:p>
          <a:p>
            <a:pPr marL="0" indent="0">
              <a:buNone/>
            </a:pPr>
            <a:endParaRPr lang="en-US" sz="3000" dirty="0"/>
          </a:p>
          <a:p>
            <a:r>
              <a:rPr lang="en-US" sz="3000" dirty="0"/>
              <a:t>Bullying: </a:t>
            </a:r>
            <a:r>
              <a:rPr lang="en-US" sz="3000" dirty="0">
                <a:hlinkClick r:id="rId7"/>
              </a:rPr>
              <a:t>http://www.fldoe.org/schools/safe-healthy-schools/safe-schools/bullying-prevention.stml#brfp</a:t>
            </a:r>
            <a:endParaRPr lang="en-US" sz="3000" dirty="0"/>
          </a:p>
          <a:p>
            <a:endParaRPr lang="en-US" sz="3000" dirty="0"/>
          </a:p>
          <a:p>
            <a:r>
              <a:rPr lang="en-US" sz="3000" dirty="0"/>
              <a:t>Beacon – on –demand to watch School Board meetings &amp; workshops</a:t>
            </a:r>
          </a:p>
          <a:p>
            <a:endParaRPr lang="en-US" sz="3000" dirty="0"/>
          </a:p>
          <a:p>
            <a:endParaRPr lang="en-US" dirty="0"/>
          </a:p>
          <a:p>
            <a:endParaRPr lang="en-US" dirty="0"/>
          </a:p>
        </p:txBody>
      </p:sp>
      <p:pic>
        <p:nvPicPr>
          <p:cNvPr id="409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02076" y="152400"/>
            <a:ext cx="2283451"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r>
              <a:rPr lang="en-US" dirty="0" smtClean="0"/>
              <a:t>9/27/2017</a:t>
            </a:r>
            <a:endParaRPr lang="en-US" dirty="0"/>
          </a:p>
        </p:txBody>
      </p:sp>
      <p:sp>
        <p:nvSpPr>
          <p:cNvPr id="6" name="Slide Number Placeholder 5"/>
          <p:cNvSpPr>
            <a:spLocks noGrp="1"/>
          </p:cNvSpPr>
          <p:nvPr>
            <p:ph type="sldNum" sz="quarter" idx="12"/>
          </p:nvPr>
        </p:nvSpPr>
        <p:spPr/>
        <p:txBody>
          <a:bodyPr/>
          <a:lstStyle/>
          <a:p>
            <a:fld id="{953902D7-7A46-4DD8-ABD7-EC0B1CAD2E48}" type="slidenum">
              <a:rPr lang="en-US" smtClean="0"/>
              <a:t>42</a:t>
            </a:fld>
            <a:endParaRPr lang="en-US" dirty="0"/>
          </a:p>
        </p:txBody>
      </p:sp>
    </p:spTree>
    <p:extLst>
      <p:ext uri="{BB962C8B-B14F-4D97-AF65-F5344CB8AC3E}">
        <p14:creationId xmlns:p14="http://schemas.microsoft.com/office/powerpoint/2010/main" val="3605875231"/>
      </p:ext>
    </p:extLst>
  </p:cSld>
  <p:clrMapOvr>
    <a:masterClrMapping/>
  </p:clrMapOvr>
  <p:transition spd="slow">
    <p:pull/>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1470025"/>
          </a:xfrm>
          <a:solidFill>
            <a:srgbClr val="00FF99"/>
          </a:solidFill>
        </p:spPr>
        <p:txBody>
          <a:bodyPr/>
          <a:lstStyle/>
          <a:p>
            <a:r>
              <a:rPr lang="en-US" dirty="0"/>
              <a:t>Additional Links  </a:t>
            </a:r>
          </a:p>
        </p:txBody>
      </p:sp>
      <p:sp>
        <p:nvSpPr>
          <p:cNvPr id="3" name="Subtitle 2"/>
          <p:cNvSpPr>
            <a:spLocks noGrp="1"/>
          </p:cNvSpPr>
          <p:nvPr>
            <p:ph type="subTitle" idx="1"/>
          </p:nvPr>
        </p:nvSpPr>
        <p:spPr>
          <a:xfrm>
            <a:off x="914400" y="2057400"/>
            <a:ext cx="7772400" cy="3886200"/>
          </a:xfrm>
        </p:spPr>
        <p:txBody>
          <a:bodyPr>
            <a:normAutofit/>
          </a:bodyPr>
          <a:lstStyle/>
          <a:p>
            <a:endParaRPr lang="en-US" sz="2000" dirty="0">
              <a:solidFill>
                <a:schemeClr val="tx1"/>
              </a:solidFill>
            </a:endParaRPr>
          </a:p>
          <a:p>
            <a:r>
              <a:rPr lang="en-US" sz="1800" dirty="0"/>
              <a:t>$100,000 School Choice Enhancement Information</a:t>
            </a:r>
          </a:p>
          <a:p>
            <a:r>
              <a:rPr lang="en-US" sz="2000" b="1" u="sng" dirty="0">
                <a:solidFill>
                  <a:schemeClr val="tx1"/>
                </a:solidFill>
                <a:hlinkClick r:id="rId3"/>
              </a:rPr>
              <a:t>Broward County School Board Facilities Task Force</a:t>
            </a:r>
            <a:endParaRPr lang="en-US" sz="1800" dirty="0"/>
          </a:p>
          <a:p>
            <a:endParaRPr lang="en-US" sz="2000" dirty="0">
              <a:solidFill>
                <a:schemeClr val="tx1"/>
              </a:solidFill>
            </a:endParaRPr>
          </a:p>
          <a:p>
            <a:r>
              <a:rPr lang="en-US" sz="2000" dirty="0">
                <a:solidFill>
                  <a:schemeClr val="tx1"/>
                </a:solidFill>
              </a:rPr>
              <a:t> </a:t>
            </a:r>
            <a:r>
              <a:rPr lang="en-US" sz="2000" dirty="0">
                <a:solidFill>
                  <a:schemeClr val="tx1"/>
                </a:solidFill>
                <a:hlinkClick r:id="rId4"/>
              </a:rPr>
              <a:t>AdvanceED Accreditation Standards</a:t>
            </a:r>
            <a:endParaRPr lang="en-US" sz="2000" dirty="0">
              <a:solidFill>
                <a:schemeClr val="tx1"/>
              </a:solidFill>
            </a:endParaRPr>
          </a:p>
          <a:p>
            <a:endParaRPr lang="en-US" sz="2000" dirty="0">
              <a:solidFill>
                <a:schemeClr val="tx1"/>
              </a:solidFill>
            </a:endParaRPr>
          </a:p>
          <a:p>
            <a:r>
              <a:rPr lang="en-US" sz="2000" dirty="0">
                <a:solidFill>
                  <a:schemeClr val="tx1"/>
                </a:solidFill>
                <a:hlinkClick r:id="rId5"/>
              </a:rPr>
              <a:t>BEST Blueprint</a:t>
            </a:r>
            <a:endParaRPr lang="en-US" sz="2000" dirty="0">
              <a:solidFill>
                <a:schemeClr val="tx1"/>
              </a:solidFill>
            </a:endParaRPr>
          </a:p>
          <a:p>
            <a:endParaRPr lang="en-US" sz="1600" dirty="0">
              <a:solidFill>
                <a:schemeClr val="tx1"/>
              </a:solidFill>
            </a:endParaRPr>
          </a:p>
          <a:p>
            <a:r>
              <a:rPr lang="en-US" sz="2000" dirty="0">
                <a:solidFill>
                  <a:schemeClr val="tx1"/>
                </a:solidFill>
                <a:hlinkClick r:id="rId6"/>
              </a:rPr>
              <a:t>Boundary Process </a:t>
            </a:r>
            <a:endParaRPr lang="en-US" sz="2000" dirty="0">
              <a:solidFill>
                <a:schemeClr val="tx1"/>
              </a:solidFill>
            </a:endParaRPr>
          </a:p>
          <a:p>
            <a:endParaRPr lang="en-US" sz="2000" dirty="0">
              <a:solidFill>
                <a:schemeClr val="tx1"/>
              </a:solidFill>
            </a:endParaRPr>
          </a:p>
          <a:p>
            <a:endParaRPr lang="en-US" sz="2000" dirty="0">
              <a:solidFill>
                <a:schemeClr val="tx1"/>
              </a:solidFill>
            </a:endParaRPr>
          </a:p>
        </p:txBody>
      </p:sp>
      <p:sp>
        <p:nvSpPr>
          <p:cNvPr id="4" name="Date Placeholder 3"/>
          <p:cNvSpPr>
            <a:spLocks noGrp="1"/>
          </p:cNvSpPr>
          <p:nvPr>
            <p:ph type="dt" sz="half" idx="10"/>
          </p:nvPr>
        </p:nvSpPr>
        <p:spPr/>
        <p:txBody>
          <a:bodyPr/>
          <a:lstStyle/>
          <a:p>
            <a:r>
              <a:rPr lang="en-US" dirty="0" smtClean="0"/>
              <a:t>9/27/2017</a:t>
            </a:r>
            <a:endParaRPr lang="en-US" dirty="0"/>
          </a:p>
        </p:txBody>
      </p:sp>
      <p:sp>
        <p:nvSpPr>
          <p:cNvPr id="6" name="Slide Number Placeholder 5"/>
          <p:cNvSpPr>
            <a:spLocks noGrp="1"/>
          </p:cNvSpPr>
          <p:nvPr>
            <p:ph type="sldNum" sz="quarter" idx="12"/>
          </p:nvPr>
        </p:nvSpPr>
        <p:spPr/>
        <p:txBody>
          <a:bodyPr/>
          <a:lstStyle/>
          <a:p>
            <a:fld id="{953902D7-7A46-4DD8-ABD7-EC0B1CAD2E48}" type="slidenum">
              <a:rPr lang="en-US" smtClean="0"/>
              <a:t>43</a:t>
            </a:fld>
            <a:endParaRPr lang="en-US" dirty="0"/>
          </a:p>
        </p:txBody>
      </p:sp>
      <p:sp>
        <p:nvSpPr>
          <p:cNvPr id="7" name="Wave 6">
            <a:extLst>
              <a:ext uri="{FF2B5EF4-FFF2-40B4-BE49-F238E27FC236}">
                <a16:creationId xmlns:a16="http://schemas.microsoft.com/office/drawing/2014/main" xmlns="" id="{B8C868DA-A711-4D37-A0FE-E17FA63BDBE2}"/>
              </a:ext>
            </a:extLst>
          </p:cNvPr>
          <p:cNvSpPr/>
          <p:nvPr/>
        </p:nvSpPr>
        <p:spPr>
          <a:xfrm>
            <a:off x="1981200" y="5334000"/>
            <a:ext cx="6708648" cy="1204912"/>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Policy </a:t>
            </a:r>
            <a:r>
              <a:rPr lang="en-US" dirty="0">
                <a:solidFill>
                  <a:schemeClr val="tx1"/>
                </a:solidFill>
              </a:rPr>
              <a:t>1164:  Each School Advisory Chair will have access to a computer and a mailbox at the school to retrieve information.  </a:t>
            </a:r>
          </a:p>
        </p:txBody>
      </p:sp>
    </p:spTree>
    <p:extLst>
      <p:ext uri="{BB962C8B-B14F-4D97-AF65-F5344CB8AC3E}">
        <p14:creationId xmlns:p14="http://schemas.microsoft.com/office/powerpoint/2010/main" val="156071283"/>
      </p:ext>
    </p:extLst>
  </p:cSld>
  <p:clrMapOvr>
    <a:masterClrMapping/>
  </p:clrMapOvr>
  <p:transition spd="slow">
    <p:pull/>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 &amp; a</a:t>
            </a:r>
          </a:p>
        </p:txBody>
      </p:sp>
      <p:pic>
        <p:nvPicPr>
          <p:cNvPr id="4" name="Content Placeholder 3" descr="http://media-cache-ec0.pinimg.com/736x/4a/01/17/4a0117e5100e2fbf0012c446311dee9e.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24200" y="1828801"/>
            <a:ext cx="2895600" cy="2857500"/>
          </a:xfrm>
          <a:prstGeom prst="rect">
            <a:avLst/>
          </a:prstGeom>
          <a:noFill/>
          <a:ln>
            <a:noFill/>
          </a:ln>
        </p:spPr>
      </p:pic>
      <p:sp>
        <p:nvSpPr>
          <p:cNvPr id="3" name="Date Placeholder 2"/>
          <p:cNvSpPr>
            <a:spLocks noGrp="1"/>
          </p:cNvSpPr>
          <p:nvPr>
            <p:ph type="dt" sz="half" idx="10"/>
          </p:nvPr>
        </p:nvSpPr>
        <p:spPr/>
        <p:txBody>
          <a:bodyPr/>
          <a:lstStyle/>
          <a:p>
            <a:r>
              <a:rPr lang="en-US" dirty="0" smtClean="0"/>
              <a:t>9/27/2017</a:t>
            </a:r>
            <a:endParaRPr lang="en-US" dirty="0"/>
          </a:p>
        </p:txBody>
      </p:sp>
      <p:sp>
        <p:nvSpPr>
          <p:cNvPr id="6" name="Slide Number Placeholder 5"/>
          <p:cNvSpPr>
            <a:spLocks noGrp="1"/>
          </p:cNvSpPr>
          <p:nvPr>
            <p:ph type="sldNum" sz="quarter" idx="12"/>
          </p:nvPr>
        </p:nvSpPr>
        <p:spPr/>
        <p:txBody>
          <a:bodyPr/>
          <a:lstStyle/>
          <a:p>
            <a:fld id="{953902D7-7A46-4DD8-ABD7-EC0B1CAD2E48}" type="slidenum">
              <a:rPr lang="en-US" smtClean="0"/>
              <a:t>44</a:t>
            </a:fld>
            <a:endParaRPr lang="en-US" dirty="0"/>
          </a:p>
        </p:txBody>
      </p:sp>
    </p:spTree>
    <p:extLst>
      <p:ext uri="{BB962C8B-B14F-4D97-AF65-F5344CB8AC3E}">
        <p14:creationId xmlns:p14="http://schemas.microsoft.com/office/powerpoint/2010/main" val="221297112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a:solidFill>
            <a:srgbClr val="FFC000"/>
          </a:solidFill>
        </p:spPr>
        <p:txBody>
          <a:bodyPr/>
          <a:lstStyle/>
          <a:p>
            <a:r>
              <a:rPr lang="en-US" b="1" dirty="0">
                <a:ln w="12700">
                  <a:solidFill>
                    <a:schemeClr val="tx2">
                      <a:satMod val="155000"/>
                    </a:schemeClr>
                  </a:solidFill>
                  <a:prstDash val="solid"/>
                </a:ln>
                <a:solidFill>
                  <a:sysClr val="windowText" lastClr="000000"/>
                </a:solidFill>
                <a:latin typeface="Segoe Print" panose="02000600000000000000" pitchFamily="2" charset="0"/>
              </a:rPr>
              <a:t>How Do I Get Started? </a:t>
            </a:r>
          </a:p>
        </p:txBody>
      </p:sp>
      <p:sp>
        <p:nvSpPr>
          <p:cNvPr id="3" name="Content Placeholder 2"/>
          <p:cNvSpPr>
            <a:spLocks noGrp="1"/>
          </p:cNvSpPr>
          <p:nvPr>
            <p:ph idx="1"/>
          </p:nvPr>
        </p:nvSpPr>
        <p:spPr/>
        <p:txBody>
          <a:bodyPr>
            <a:normAutofit fontScale="77500" lnSpcReduction="20000"/>
          </a:bodyPr>
          <a:lstStyle/>
          <a:p>
            <a:pPr marL="0" indent="0">
              <a:buNone/>
            </a:pPr>
            <a:r>
              <a:rPr lang="en-US" b="1" dirty="0"/>
              <a:t>MEETING CHECKLIST FOR ADVISORY CHAIRS</a:t>
            </a:r>
          </a:p>
          <a:p>
            <a:pPr marL="0" indent="0">
              <a:buNone/>
            </a:pPr>
            <a:r>
              <a:rPr lang="en-US" b="1" dirty="0"/>
              <a:t>1.  PREPLANNING</a:t>
            </a:r>
          </a:p>
          <a:p>
            <a:pPr marL="0" indent="0">
              <a:buNone/>
            </a:pPr>
            <a:r>
              <a:rPr lang="en-US" b="1" dirty="0"/>
              <a:t>____  Review Policy 1.3</a:t>
            </a:r>
          </a:p>
          <a:p>
            <a:pPr marL="0" indent="0">
              <a:buNone/>
            </a:pPr>
            <a:r>
              <a:rPr lang="en-US" b="1" dirty="0"/>
              <a:t>____  Review School Bylaws </a:t>
            </a:r>
          </a:p>
          <a:p>
            <a:pPr marL="0" indent="0">
              <a:buNone/>
            </a:pPr>
            <a:r>
              <a:rPr lang="en-US" b="1" dirty="0"/>
              <a:t>____	</a:t>
            </a:r>
            <a:r>
              <a:rPr lang="en-US" b="1" u="sng" dirty="0"/>
              <a:t>If you were asked/approached/tapped on the </a:t>
            </a:r>
            <a:r>
              <a:rPr lang="en-US" b="1" dirty="0"/>
              <a:t>	</a:t>
            </a:r>
            <a:r>
              <a:rPr lang="en-US" b="1" u="sng" dirty="0"/>
              <a:t>shoulder to be the School Advisory Forum Chair, </a:t>
            </a:r>
            <a:r>
              <a:rPr lang="en-US" b="1" dirty="0"/>
              <a:t>	</a:t>
            </a:r>
            <a:r>
              <a:rPr lang="en-US" b="1" u="sng" dirty="0"/>
              <a:t>make sure that you advertise that an election will </a:t>
            </a:r>
            <a:r>
              <a:rPr lang="en-US" b="1" dirty="0"/>
              <a:t>	</a:t>
            </a:r>
            <a:r>
              <a:rPr lang="en-US" b="1" u="sng" dirty="0"/>
              <a:t>be held at the first/next meeting.  This is a good </a:t>
            </a:r>
            <a:r>
              <a:rPr lang="en-US" b="1" dirty="0"/>
              <a:t>	</a:t>
            </a:r>
            <a:r>
              <a:rPr lang="en-US" b="1" u="sng" dirty="0"/>
              <a:t>time </a:t>
            </a:r>
            <a:r>
              <a:rPr lang="en-US" b="1" dirty="0"/>
              <a:t>	</a:t>
            </a:r>
            <a:r>
              <a:rPr lang="en-US" b="1" u="sng" dirty="0"/>
              <a:t>to fill any other positions open.</a:t>
            </a:r>
          </a:p>
          <a:p>
            <a:pPr marL="0" indent="0">
              <a:buNone/>
            </a:pPr>
            <a:r>
              <a:rPr lang="en-US" b="1" dirty="0"/>
              <a:t>_____	Fill out volunteer form  </a:t>
            </a:r>
            <a:r>
              <a:rPr lang="en-US" b="1" dirty="0">
                <a:hlinkClick r:id="rId3"/>
              </a:rPr>
              <a:t>Volunteer Application</a:t>
            </a:r>
            <a:endParaRPr lang="en-US" b="1" dirty="0"/>
          </a:p>
          <a:p>
            <a:pPr marL="0" indent="0">
              <a:buNone/>
            </a:pPr>
            <a:r>
              <a:rPr lang="en-US" b="1" u="sng" dirty="0"/>
              <a:t>_____</a:t>
            </a:r>
            <a:r>
              <a:rPr lang="en-US" b="1" dirty="0"/>
              <a:t> Prepare an agenda</a:t>
            </a:r>
            <a:endParaRPr lang="en-US" b="1" u="sng" dirty="0"/>
          </a:p>
          <a:p>
            <a:pPr marL="0" indent="0" algn="ctr">
              <a:buNone/>
            </a:pPr>
            <a:r>
              <a:rPr lang="en-US" b="1" dirty="0"/>
              <a:t>	</a:t>
            </a:r>
            <a:r>
              <a:rPr lang="en-US" sz="2100" b="1" dirty="0"/>
              <a:t> </a:t>
            </a:r>
          </a:p>
          <a:p>
            <a:pPr marL="0" indent="0">
              <a:buNone/>
            </a:pPr>
            <a:endParaRPr lang="en-US" sz="2100" b="1" dirty="0"/>
          </a:p>
          <a:p>
            <a:endParaRPr lang="en-US" dirty="0"/>
          </a:p>
        </p:txBody>
      </p:sp>
      <p:sp>
        <p:nvSpPr>
          <p:cNvPr id="5" name="Date Placeholder 4"/>
          <p:cNvSpPr>
            <a:spLocks noGrp="1"/>
          </p:cNvSpPr>
          <p:nvPr>
            <p:ph type="dt" sz="half" idx="10"/>
          </p:nvPr>
        </p:nvSpPr>
        <p:spPr/>
        <p:txBody>
          <a:bodyPr/>
          <a:lstStyle/>
          <a:p>
            <a:r>
              <a:rPr lang="en-US" dirty="0" smtClean="0"/>
              <a:t>9/27/2017</a:t>
            </a:r>
            <a:endParaRPr lang="en-US" dirty="0"/>
          </a:p>
        </p:txBody>
      </p:sp>
      <p:sp>
        <p:nvSpPr>
          <p:cNvPr id="7" name="Slide Number Placeholder 6"/>
          <p:cNvSpPr>
            <a:spLocks noGrp="1"/>
          </p:cNvSpPr>
          <p:nvPr>
            <p:ph type="sldNum" sz="quarter" idx="12"/>
          </p:nvPr>
        </p:nvSpPr>
        <p:spPr/>
        <p:txBody>
          <a:bodyPr/>
          <a:lstStyle/>
          <a:p>
            <a:fld id="{953902D7-7A46-4DD8-ABD7-EC0B1CAD2E48}" type="slidenum">
              <a:rPr lang="en-US" smtClean="0"/>
              <a:t>45</a:t>
            </a:fld>
            <a:endParaRPr lang="en-US" dirty="0"/>
          </a:p>
        </p:txBody>
      </p:sp>
    </p:spTree>
    <p:extLst>
      <p:ext uri="{BB962C8B-B14F-4D97-AF65-F5344CB8AC3E}">
        <p14:creationId xmlns:p14="http://schemas.microsoft.com/office/powerpoint/2010/main" val="168788996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A47194C-3E5A-854F-B5AE-A6634FC20B3C}" type="slidenum">
              <a:rPr lang="en-US" smtClean="0"/>
              <a:pPr/>
              <a:t>46</a:t>
            </a:fld>
            <a:endParaRPr lang="en-US" dirty="0"/>
          </a:p>
        </p:txBody>
      </p:sp>
      <p:sp>
        <p:nvSpPr>
          <p:cNvPr id="4" name="Title 3"/>
          <p:cNvSpPr>
            <a:spLocks noGrp="1"/>
          </p:cNvSpPr>
          <p:nvPr>
            <p:ph type="title"/>
          </p:nvPr>
        </p:nvSpPr>
        <p:spPr>
          <a:xfrm>
            <a:off x="172997" y="226096"/>
            <a:ext cx="8797969" cy="872053"/>
          </a:xfrm>
          <a:solidFill>
            <a:srgbClr val="FFC000"/>
          </a:solidFill>
        </p:spPr>
        <p:txBody>
          <a:bodyPr>
            <a:normAutofit fontScale="90000"/>
          </a:bodyPr>
          <a:lstStyle/>
          <a:p>
            <a:pPr algn="ctr"/>
            <a:r>
              <a:rPr lang="en-US" sz="2800" dirty="0">
                <a:latin typeface="Arial Narrow Bold" panose="020B0706020202030204" pitchFamily="34" charset="0"/>
              </a:rPr>
              <a:t/>
            </a:r>
            <a:br>
              <a:rPr lang="en-US" sz="2800" dirty="0">
                <a:latin typeface="Arial Narrow Bold" panose="020B0706020202030204" pitchFamily="34" charset="0"/>
              </a:rPr>
            </a:br>
            <a:r>
              <a:rPr lang="en-US" sz="4000" dirty="0">
                <a:solidFill>
                  <a:schemeClr val="tx1"/>
                </a:solidFill>
                <a:latin typeface="Arial Narrow Bold" panose="020B0706020202030204" pitchFamily="34" charset="0"/>
              </a:rPr>
              <a:t>SAC &amp; SAF ELECTION PROCEDURES</a:t>
            </a:r>
          </a:p>
        </p:txBody>
      </p:sp>
      <p:sp>
        <p:nvSpPr>
          <p:cNvPr id="9" name="Rectangle 8"/>
          <p:cNvSpPr/>
          <p:nvPr/>
        </p:nvSpPr>
        <p:spPr>
          <a:xfrm>
            <a:off x="172997" y="1098151"/>
            <a:ext cx="8696367" cy="4370427"/>
          </a:xfrm>
          <a:prstGeom prst="rect">
            <a:avLst/>
          </a:prstGeom>
        </p:spPr>
        <p:txBody>
          <a:bodyPr wrap="square">
            <a:spAutoFit/>
          </a:bodyPr>
          <a:lstStyle/>
          <a:p>
            <a:pPr marR="0" lvl="0" algn="just">
              <a:spcBef>
                <a:spcPts val="1200"/>
              </a:spcBef>
              <a:spcAft>
                <a:spcPts val="0"/>
              </a:spcAft>
            </a:pPr>
            <a:r>
              <a:rPr lang="en-US" sz="1400" b="1" dirty="0"/>
              <a:t>Once a nominating committee is named (as per your school's bylaws) the following procedures should be utilized. </a:t>
            </a:r>
            <a:endParaRPr lang="en-US" sz="1400" dirty="0"/>
          </a:p>
          <a:p>
            <a:pPr lvl="0"/>
            <a:r>
              <a:rPr lang="en-US" sz="1400" dirty="0"/>
              <a:t>1.  Send out memo to school parent population (or otherwise advertise to your entire community, a notice that SAF elections will be held at the May meeting of the school year. Request nominations!</a:t>
            </a:r>
          </a:p>
          <a:p>
            <a:pPr lvl="0"/>
            <a:r>
              <a:rPr lang="en-US" sz="1400" dirty="0"/>
              <a:t>2.  The Nominating Committee may extend a courtesy call to each of the present SAF officers asking if they wish to stay on as officers for the next school year (again, check your bylaws for limits on terms of office). </a:t>
            </a:r>
          </a:p>
          <a:p>
            <a:pPr lvl="0"/>
            <a:r>
              <a:rPr lang="en-US" sz="1400" dirty="0"/>
              <a:t>3.  The Nominating Committee compiles a slate of officers from the names they have received from steps 1 and 2. It is the charge of the nominating committee to slate that candidate who is best qualified for the position. </a:t>
            </a:r>
          </a:p>
          <a:p>
            <a:pPr lvl="0"/>
            <a:r>
              <a:rPr lang="en-US" sz="1400" dirty="0"/>
              <a:t>4.  The Nominating Committee makes a courtesy call to each slated officer to inform them of their nomination and reconfirm their acceptance of the nomination.</a:t>
            </a:r>
          </a:p>
          <a:p>
            <a:pPr lvl="0"/>
            <a:r>
              <a:rPr lang="en-US" sz="1400" dirty="0"/>
              <a:t>5.  The Nominating Committee presents slate of officers to membership either at a general meeting usually one month prior to the election. (Check your bylaws!) </a:t>
            </a:r>
          </a:p>
          <a:p>
            <a:pPr lvl="0"/>
            <a:r>
              <a:rPr lang="en-US" sz="1400" dirty="0"/>
              <a:t>6.  The Nominating Committee conducts the elections. They present the slate at the election meeting and ask for nominations from the floor. </a:t>
            </a:r>
            <a:r>
              <a:rPr lang="en-US" sz="1400" b="1" dirty="0"/>
              <a:t>If there are no </a:t>
            </a:r>
            <a:r>
              <a:rPr lang="en-US" sz="1400" dirty="0"/>
              <a:t>nominations from the floor the slate can be voted on as is - one vote for the entire slate. </a:t>
            </a:r>
          </a:p>
          <a:p>
            <a:r>
              <a:rPr lang="en-US" sz="1400" dirty="0"/>
              <a:t>7.  </a:t>
            </a:r>
            <a:r>
              <a:rPr lang="en-US" sz="1400" b="1" dirty="0"/>
              <a:t>If there are </a:t>
            </a:r>
            <a:r>
              <a:rPr lang="en-US" sz="1400" dirty="0"/>
              <a:t>nominations from the floor you can have either an open or closed  ballot election. An open ballot is typically taken by a show of hands; a closed ballot is taken by written ballot. You must vote for each position for which there is more than one nominee. Then, you can vote on the remainder of the slate. (For example: there is a nomination from the floor for the position of recording secretary. You must have a vote for the position of recording secretary (either open or closed) and then vote on the remainder of the slate.)</a:t>
            </a:r>
          </a:p>
          <a:p>
            <a:endParaRPr lang="en-US" sz="1200" dirty="0"/>
          </a:p>
        </p:txBody>
      </p:sp>
      <p:sp>
        <p:nvSpPr>
          <p:cNvPr id="8" name="Date Placeholder 4">
            <a:extLst>
              <a:ext uri="{FF2B5EF4-FFF2-40B4-BE49-F238E27FC236}">
                <a16:creationId xmlns:a16="http://schemas.microsoft.com/office/drawing/2014/main" xmlns="" id="{FC65E815-040E-4DB6-B5B3-0BB476FBD19C}"/>
              </a:ext>
            </a:extLst>
          </p:cNvPr>
          <p:cNvSpPr txBox="1">
            <a:spLocks/>
          </p:cNvSpPr>
          <p:nvPr/>
        </p:nvSpPr>
        <p:spPr>
          <a:xfrm>
            <a:off x="457200" y="6400145"/>
            <a:ext cx="1828800" cy="24447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solidFill>
                  <a:schemeClr val="bg1">
                    <a:lumMod val="65000"/>
                  </a:schemeClr>
                </a:solidFill>
              </a:rPr>
              <a:t>9/27/2017</a:t>
            </a:r>
            <a:endParaRPr lang="en-US" sz="1000" dirty="0">
              <a:solidFill>
                <a:schemeClr val="bg1">
                  <a:lumMod val="65000"/>
                </a:schemeClr>
              </a:solidFill>
            </a:endParaRPr>
          </a:p>
        </p:txBody>
      </p:sp>
    </p:spTree>
    <p:extLst>
      <p:ext uri="{BB962C8B-B14F-4D97-AF65-F5344CB8AC3E}">
        <p14:creationId xmlns:p14="http://schemas.microsoft.com/office/powerpoint/2010/main" val="58027246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A47194C-3E5A-854F-B5AE-A6634FC20B3C}" type="slidenum">
              <a:rPr lang="en-US" smtClean="0"/>
              <a:pPr/>
              <a:t>47</a:t>
            </a:fld>
            <a:endParaRPr lang="en-US" dirty="0"/>
          </a:p>
        </p:txBody>
      </p:sp>
      <p:sp>
        <p:nvSpPr>
          <p:cNvPr id="4" name="Title 3"/>
          <p:cNvSpPr>
            <a:spLocks noGrp="1"/>
          </p:cNvSpPr>
          <p:nvPr>
            <p:ph type="title"/>
          </p:nvPr>
        </p:nvSpPr>
        <p:spPr>
          <a:xfrm>
            <a:off x="308921" y="197709"/>
            <a:ext cx="8662045" cy="900441"/>
          </a:xfrm>
          <a:solidFill>
            <a:srgbClr val="FFC000"/>
          </a:solidFill>
        </p:spPr>
        <p:txBody>
          <a:bodyPr>
            <a:normAutofit fontScale="90000"/>
          </a:bodyPr>
          <a:lstStyle/>
          <a:p>
            <a:pPr algn="ctr"/>
            <a:r>
              <a:rPr lang="en-US" sz="2800" dirty="0"/>
              <a:t>I </a:t>
            </a:r>
            <a:br>
              <a:rPr lang="en-US" sz="2800" dirty="0"/>
            </a:br>
            <a:r>
              <a:rPr lang="en-US" sz="2800" i="1" dirty="0"/>
              <a:t> </a:t>
            </a:r>
            <a:r>
              <a:rPr lang="en-US" sz="2800" dirty="0"/>
              <a:t/>
            </a:r>
            <a:br>
              <a:rPr lang="en-US" sz="2800" dirty="0"/>
            </a:br>
            <a:r>
              <a:rPr lang="en-US" sz="2800" dirty="0"/>
              <a:t/>
            </a:r>
            <a:br>
              <a:rPr lang="en-US" sz="2800" dirty="0"/>
            </a:br>
            <a:r>
              <a:rPr lang="en-US" sz="4000" dirty="0">
                <a:solidFill>
                  <a:schemeClr val="tx1"/>
                </a:solidFill>
                <a:latin typeface="Arial Narrow Bold" panose="020B0706020202030204" pitchFamily="34" charset="0"/>
              </a:rPr>
              <a:t>SAC &amp; SAF ELECTION PROCEDURES</a:t>
            </a:r>
          </a:p>
        </p:txBody>
      </p:sp>
      <p:sp>
        <p:nvSpPr>
          <p:cNvPr id="2" name="Rectangle 1"/>
          <p:cNvSpPr/>
          <p:nvPr/>
        </p:nvSpPr>
        <p:spPr>
          <a:xfrm>
            <a:off x="172997" y="1529698"/>
            <a:ext cx="8902639" cy="4739759"/>
          </a:xfrm>
          <a:prstGeom prst="rect">
            <a:avLst/>
          </a:prstGeom>
        </p:spPr>
        <p:txBody>
          <a:bodyPr wrap="square">
            <a:spAutoFit/>
          </a:bodyPr>
          <a:lstStyle/>
          <a:p>
            <a:r>
              <a:rPr lang="en-US" sz="2400" b="1" dirty="0">
                <a:latin typeface="Arial" panose="020B0604020202020204" pitchFamily="34" charset="0"/>
                <a:ea typeface="Times New Roman" panose="02020603050405020304" pitchFamily="18" charset="0"/>
              </a:rPr>
              <a:t>In the event there is no nominating committee formed then:</a:t>
            </a:r>
          </a:p>
          <a:p>
            <a:endParaRPr lang="en-US" sz="2000" dirty="0">
              <a:latin typeface="Arial" panose="020B0604020202020204" pitchFamily="34" charset="0"/>
              <a:ea typeface="Times New Roman" panose="02020603050405020304" pitchFamily="18" charset="0"/>
            </a:endParaRPr>
          </a:p>
          <a:p>
            <a:pPr marL="342900" marR="0" lvl="0" indent="-342900">
              <a:spcBef>
                <a:spcPts val="0"/>
              </a:spcBef>
              <a:spcAft>
                <a:spcPts val="0"/>
              </a:spcAft>
              <a:buFont typeface="+mj-lt"/>
              <a:buAutoNum type="arabicPeriod"/>
            </a:pPr>
            <a:r>
              <a:rPr lang="en-US" dirty="0">
                <a:latin typeface="Arial" panose="020B0604020202020204" pitchFamily="34" charset="0"/>
                <a:ea typeface="Times New Roman" panose="02020603050405020304" pitchFamily="18" charset="0"/>
                <a:cs typeface="Times New Roman" panose="02020603050405020304" pitchFamily="18" charset="0"/>
              </a:rPr>
              <a:t>Send out memo to </a:t>
            </a:r>
            <a:r>
              <a:rPr lang="en-US" dirty="0" smtClean="0">
                <a:latin typeface="Arial" panose="020B0604020202020204" pitchFamily="34" charset="0"/>
                <a:ea typeface="Times New Roman" panose="02020603050405020304" pitchFamily="18" charset="0"/>
                <a:cs typeface="Times New Roman" panose="02020603050405020304" pitchFamily="18" charset="0"/>
              </a:rPr>
              <a:t>the school parent </a:t>
            </a:r>
            <a:r>
              <a:rPr lang="en-US" dirty="0">
                <a:latin typeface="Arial" panose="020B0604020202020204" pitchFamily="34" charset="0"/>
                <a:ea typeface="Times New Roman" panose="02020603050405020304" pitchFamily="18" charset="0"/>
                <a:cs typeface="Times New Roman" panose="02020603050405020304" pitchFamily="18" charset="0"/>
              </a:rPr>
              <a:t>population (or otherwise advertise to your entire community) a notice that SAF elections will be held at the May meeting of the school year that Nominations will be taken from the floor.</a:t>
            </a:r>
            <a:endParaRPr lang="en-US" sz="2000" dirty="0">
              <a:latin typeface="Arial" panose="020B0604020202020204" pitchFamily="34" charset="0"/>
              <a:ea typeface="Times New Roman" panose="02020603050405020304" pitchFamily="18" charset="0"/>
              <a:cs typeface="Times New Roman" panose="02020603050405020304" pitchFamily="18" charset="0"/>
            </a:endParaRPr>
          </a:p>
          <a:p>
            <a:pPr marL="457200" marR="0">
              <a:spcBef>
                <a:spcPts val="0"/>
              </a:spcBef>
              <a:spcAft>
                <a:spcPts val="0"/>
              </a:spcAft>
            </a:pPr>
            <a:r>
              <a:rPr lang="en-US" dirty="0">
                <a:latin typeface="Arial" panose="020B0604020202020204" pitchFamily="34" charset="0"/>
                <a:ea typeface="Times New Roman" panose="02020603050405020304" pitchFamily="18" charset="0"/>
              </a:rPr>
              <a:t> </a:t>
            </a:r>
            <a:endParaRPr lang="en-US" sz="2000" dirty="0">
              <a:latin typeface="Arial" panose="020B0604020202020204" pitchFamily="34" charset="0"/>
              <a:ea typeface="Times New Roman" panose="02020603050405020304" pitchFamily="18" charset="0"/>
            </a:endParaRPr>
          </a:p>
          <a:p>
            <a:pPr marL="342900" marR="0" lvl="0" indent="-342900">
              <a:spcBef>
                <a:spcPts val="0"/>
              </a:spcBef>
              <a:spcAft>
                <a:spcPts val="0"/>
              </a:spcAft>
              <a:buFont typeface="+mj-lt"/>
              <a:buAutoNum type="arabicPeriod"/>
            </a:pPr>
            <a:r>
              <a:rPr lang="en-US" b="1" dirty="0">
                <a:latin typeface="Arial" panose="020B0604020202020204" pitchFamily="34" charset="0"/>
                <a:ea typeface="Times New Roman" panose="02020603050405020304" pitchFamily="18" charset="0"/>
                <a:cs typeface="Times New Roman" panose="02020603050405020304" pitchFamily="18" charset="0"/>
              </a:rPr>
              <a:t>Anyone can nominate a candidate, </a:t>
            </a:r>
            <a:r>
              <a:rPr lang="en-US" dirty="0">
                <a:latin typeface="Arial" panose="020B0604020202020204" pitchFamily="34" charset="0"/>
                <a:ea typeface="Times New Roman" panose="02020603050405020304" pitchFamily="18" charset="0"/>
                <a:cs typeface="Times New Roman" panose="02020603050405020304" pitchFamily="18" charset="0"/>
              </a:rPr>
              <a:t>even the candidate themselves</a:t>
            </a:r>
            <a:r>
              <a:rPr lang="en-US" b="1" dirty="0">
                <a:latin typeface="Arial" panose="020B0604020202020204" pitchFamily="34" charset="0"/>
                <a:ea typeface="Times New Roman" panose="02020603050405020304" pitchFamily="18" charset="0"/>
                <a:cs typeface="Times New Roman" panose="02020603050405020304" pitchFamily="18" charset="0"/>
              </a:rPr>
              <a:t>,</a:t>
            </a:r>
            <a:r>
              <a:rPr lang="en-US" dirty="0">
                <a:latin typeface="Arial" panose="020B0604020202020204" pitchFamily="34" charset="0"/>
                <a:ea typeface="Times New Roman" panose="02020603050405020304" pitchFamily="18" charset="0"/>
                <a:cs typeface="Times New Roman" panose="02020603050405020304" pitchFamily="18" charset="0"/>
              </a:rPr>
              <a:t> from the floor. You can have either an open or closed ballot election. An open ballot is typically taken by a show of hands; a closed ballot is taken by written ballot. You must vote for each position for which there is a nominee.</a:t>
            </a:r>
            <a:endParaRPr lang="en-US" sz="2000" dirty="0">
              <a:latin typeface="Arial" panose="020B0604020202020204" pitchFamily="34" charset="0"/>
              <a:ea typeface="Times New Roman" panose="02020603050405020304" pitchFamily="18" charset="0"/>
              <a:cs typeface="Times New Roman" panose="02020603050405020304" pitchFamily="18" charset="0"/>
            </a:endParaRPr>
          </a:p>
          <a:p>
            <a:r>
              <a:rPr lang="en-US" b="1" i="1" dirty="0">
                <a:latin typeface="Calibri" panose="020F0502020204030204" pitchFamily="34" charset="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r>
              <a:rPr lang="en-US" sz="2400" b="1" i="1" u="sng" dirty="0">
                <a:latin typeface="Arial" panose="020B0604020202020204" pitchFamily="34" charset="0"/>
                <a:ea typeface="Times New Roman" panose="02020603050405020304" pitchFamily="18" charset="0"/>
              </a:rPr>
              <a:t>SAF Minutes must reflect the voting procedure and who was elected to each position. These minutes must be forwarded to the Area Advisory Chair. Include contact information of those elected. </a:t>
            </a:r>
            <a:endParaRPr lang="en-US" sz="2000" dirty="0">
              <a:effectLst/>
              <a:latin typeface="Arial" panose="020B0604020202020204" pitchFamily="34" charset="0"/>
              <a:ea typeface="Times New Roman" panose="02020603050405020304" pitchFamily="18" charset="0"/>
            </a:endParaRPr>
          </a:p>
        </p:txBody>
      </p:sp>
      <p:sp>
        <p:nvSpPr>
          <p:cNvPr id="8" name="Date Placeholder 4">
            <a:extLst>
              <a:ext uri="{FF2B5EF4-FFF2-40B4-BE49-F238E27FC236}">
                <a16:creationId xmlns:a16="http://schemas.microsoft.com/office/drawing/2014/main" xmlns="" id="{549F83A5-7AFD-4622-A1EB-BF93140FFC73}"/>
              </a:ext>
            </a:extLst>
          </p:cNvPr>
          <p:cNvSpPr txBox="1">
            <a:spLocks/>
          </p:cNvSpPr>
          <p:nvPr/>
        </p:nvSpPr>
        <p:spPr>
          <a:xfrm>
            <a:off x="457200" y="6441490"/>
            <a:ext cx="1295400" cy="34031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smtClean="0">
                <a:solidFill>
                  <a:schemeClr val="bg1">
                    <a:lumMod val="65000"/>
                  </a:schemeClr>
                </a:solidFill>
              </a:rPr>
              <a:t>9/27/2017</a:t>
            </a:r>
            <a:endParaRPr lang="en-US" sz="1050" dirty="0">
              <a:solidFill>
                <a:schemeClr val="bg1">
                  <a:lumMod val="65000"/>
                </a:schemeClr>
              </a:solidFill>
            </a:endParaRPr>
          </a:p>
        </p:txBody>
      </p:sp>
    </p:spTree>
    <p:extLst>
      <p:ext uri="{BB962C8B-B14F-4D97-AF65-F5344CB8AC3E}">
        <p14:creationId xmlns:p14="http://schemas.microsoft.com/office/powerpoint/2010/main" val="212010092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fontScale="90000"/>
          </a:bodyPr>
          <a:lstStyle/>
          <a:p>
            <a:pPr algn="l"/>
            <a:r>
              <a:rPr lang="en-US" b="1" dirty="0">
                <a:latin typeface="Segoe Print" panose="02000600000000000000" pitchFamily="2" charset="0"/>
              </a:rPr>
              <a:t>How do I prepare </a:t>
            </a:r>
            <a:br>
              <a:rPr lang="en-US" b="1" dirty="0">
                <a:latin typeface="Segoe Print" panose="02000600000000000000" pitchFamily="2" charset="0"/>
              </a:rPr>
            </a:br>
            <a:r>
              <a:rPr lang="en-US" b="1" dirty="0">
                <a:latin typeface="Segoe Print" panose="02000600000000000000" pitchFamily="2" charset="0"/>
              </a:rPr>
              <a:t>an agenda?</a:t>
            </a:r>
          </a:p>
        </p:txBody>
      </p:sp>
      <p:sp>
        <p:nvSpPr>
          <p:cNvPr id="3" name="Content Placeholder 2"/>
          <p:cNvSpPr>
            <a:spLocks noGrp="1"/>
          </p:cNvSpPr>
          <p:nvPr>
            <p:ph idx="1"/>
          </p:nvPr>
        </p:nvSpPr>
        <p:spPr>
          <a:xfrm>
            <a:off x="381000" y="1828801"/>
            <a:ext cx="8229600" cy="4525963"/>
          </a:xfrm>
        </p:spPr>
        <p:txBody>
          <a:bodyPr>
            <a:normAutofit/>
          </a:bodyPr>
          <a:lstStyle/>
          <a:p>
            <a:pPr marL="0" indent="0" algn="ctr" fontAlgn="base">
              <a:buNone/>
            </a:pPr>
            <a:r>
              <a:rPr lang="en-US" sz="3600" b="1" dirty="0"/>
              <a:t>Sunshine law requires that an agenda  be prepared and made available.</a:t>
            </a:r>
            <a:endParaRPr lang="en-US" b="1" dirty="0"/>
          </a:p>
          <a:p>
            <a:pPr marL="0" lvl="0" indent="0" algn="ctr" fontAlgn="base">
              <a:buNone/>
            </a:pPr>
            <a:r>
              <a:rPr lang="en-US" dirty="0"/>
              <a:t>It can be generic </a:t>
            </a:r>
          </a:p>
          <a:p>
            <a:pPr marL="0" lvl="0" indent="0" algn="ctr" fontAlgn="base">
              <a:buNone/>
            </a:pPr>
            <a:r>
              <a:rPr lang="en-US" dirty="0"/>
              <a:t>or</a:t>
            </a:r>
          </a:p>
          <a:p>
            <a:pPr marL="0" lvl="0" indent="0" algn="ctr" fontAlgn="base">
              <a:buNone/>
            </a:pPr>
            <a:r>
              <a:rPr lang="en-US" dirty="0"/>
              <a:t>Specific items to be considered and order of discussion may be placed on the agenda.</a:t>
            </a:r>
          </a:p>
          <a:p>
            <a:pPr marL="0" lvl="0" indent="0" fontAlgn="base">
              <a:buNone/>
            </a:pPr>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3516" y="31376"/>
            <a:ext cx="1815762" cy="1815763"/>
          </a:xfrm>
          <a:prstGeom prst="rect">
            <a:avLst/>
          </a:prstGeom>
        </p:spPr>
      </p:pic>
      <p:sp>
        <p:nvSpPr>
          <p:cNvPr id="5" name="Date Placeholder 4"/>
          <p:cNvSpPr>
            <a:spLocks noGrp="1"/>
          </p:cNvSpPr>
          <p:nvPr>
            <p:ph type="dt" sz="half" idx="10"/>
          </p:nvPr>
        </p:nvSpPr>
        <p:spPr/>
        <p:txBody>
          <a:bodyPr/>
          <a:lstStyle/>
          <a:p>
            <a:r>
              <a:rPr lang="en-US" dirty="0" smtClean="0"/>
              <a:t>9/27/2017</a:t>
            </a:r>
            <a:endParaRPr lang="en-US" dirty="0"/>
          </a:p>
        </p:txBody>
      </p:sp>
      <p:sp>
        <p:nvSpPr>
          <p:cNvPr id="7" name="Slide Number Placeholder 6"/>
          <p:cNvSpPr>
            <a:spLocks noGrp="1"/>
          </p:cNvSpPr>
          <p:nvPr>
            <p:ph type="sldNum" sz="quarter" idx="12"/>
          </p:nvPr>
        </p:nvSpPr>
        <p:spPr/>
        <p:txBody>
          <a:bodyPr/>
          <a:lstStyle/>
          <a:p>
            <a:fld id="{953902D7-7A46-4DD8-ABD7-EC0B1CAD2E48}" type="slidenum">
              <a:rPr lang="en-US" smtClean="0"/>
              <a:t>48</a:t>
            </a:fld>
            <a:endParaRPr lang="en-US" dirty="0"/>
          </a:p>
        </p:txBody>
      </p:sp>
    </p:spTree>
    <p:extLst>
      <p:ext uri="{BB962C8B-B14F-4D97-AF65-F5344CB8AC3E}">
        <p14:creationId xmlns:p14="http://schemas.microsoft.com/office/powerpoint/2010/main" val="149182375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E9C937-B777-4005-A028-F3631ADD2763}"/>
              </a:ext>
            </a:extLst>
          </p:cNvPr>
          <p:cNvSpPr>
            <a:spLocks noGrp="1"/>
          </p:cNvSpPr>
          <p:nvPr>
            <p:ph type="ctrTitle"/>
          </p:nvPr>
        </p:nvSpPr>
        <p:spPr>
          <a:xfrm>
            <a:off x="381000" y="228600"/>
            <a:ext cx="7772400" cy="762000"/>
          </a:xfrm>
          <a:solidFill>
            <a:srgbClr val="FFC000"/>
          </a:solidFill>
        </p:spPr>
        <p:txBody>
          <a:bodyPr>
            <a:noAutofit/>
          </a:bodyPr>
          <a:lstStyle/>
          <a:p>
            <a:r>
              <a:rPr lang="en-US" sz="3600" b="1" dirty="0">
                <a:latin typeface="Segoe Print" panose="02000600000000000000" pitchFamily="2" charset="0"/>
              </a:rPr>
              <a:t/>
            </a:r>
            <a:br>
              <a:rPr lang="en-US" sz="3600" b="1" dirty="0">
                <a:latin typeface="Segoe Print" panose="02000600000000000000" pitchFamily="2" charset="0"/>
              </a:rPr>
            </a:br>
            <a:r>
              <a:rPr lang="en-US" sz="3600" b="1" dirty="0">
                <a:latin typeface="Segoe Print" panose="02000600000000000000" pitchFamily="2" charset="0"/>
              </a:rPr>
              <a:t>How Do I Prepare an Agenda?</a:t>
            </a:r>
            <a:br>
              <a:rPr lang="en-US" sz="3600" b="1" dirty="0">
                <a:latin typeface="Segoe Print" panose="02000600000000000000" pitchFamily="2" charset="0"/>
              </a:rPr>
            </a:br>
            <a:endParaRPr lang="en-US" sz="3600" b="1" dirty="0">
              <a:latin typeface="Segoe Print" panose="02000600000000000000" pitchFamily="2" charset="0"/>
            </a:endParaRPr>
          </a:p>
        </p:txBody>
      </p:sp>
      <p:sp>
        <p:nvSpPr>
          <p:cNvPr id="3" name="Subtitle 2">
            <a:extLst>
              <a:ext uri="{FF2B5EF4-FFF2-40B4-BE49-F238E27FC236}">
                <a16:creationId xmlns:a16="http://schemas.microsoft.com/office/drawing/2014/main" xmlns="" id="{A9101B76-7B78-49DA-9453-8A927FC87BFF}"/>
              </a:ext>
            </a:extLst>
          </p:cNvPr>
          <p:cNvSpPr>
            <a:spLocks noGrp="1"/>
          </p:cNvSpPr>
          <p:nvPr>
            <p:ph type="subTitle" idx="1"/>
          </p:nvPr>
        </p:nvSpPr>
        <p:spPr>
          <a:xfrm>
            <a:off x="762000" y="1295400"/>
            <a:ext cx="7391400" cy="3886200"/>
          </a:xfrm>
        </p:spPr>
        <p:txBody>
          <a:bodyPr>
            <a:normAutofit fontScale="85000" lnSpcReduction="10000"/>
          </a:bodyPr>
          <a:lstStyle/>
          <a:p>
            <a:pPr lvl="0" fontAlgn="base"/>
            <a:r>
              <a:rPr lang="en-US" sz="4100" dirty="0">
                <a:solidFill>
                  <a:schemeClr val="tx1"/>
                </a:solidFill>
              </a:rPr>
              <a:t>An agenda has three main purposes:</a:t>
            </a:r>
          </a:p>
          <a:p>
            <a:pPr lvl="0" fontAlgn="base"/>
            <a:endParaRPr lang="en-US" sz="4100" dirty="0">
              <a:solidFill>
                <a:schemeClr val="tx1"/>
              </a:solidFill>
            </a:endParaRPr>
          </a:p>
          <a:p>
            <a:pPr marL="457200" lvl="0" indent="-457200" fontAlgn="base">
              <a:buFont typeface="+mj-lt"/>
              <a:buAutoNum type="arabicPeriod"/>
            </a:pPr>
            <a:r>
              <a:rPr lang="en-US" dirty="0">
                <a:solidFill>
                  <a:schemeClr val="tx1"/>
                </a:solidFill>
              </a:rPr>
              <a:t>It clarifies your objectives in holding the meeting</a:t>
            </a:r>
          </a:p>
          <a:p>
            <a:pPr marL="457200" lvl="0" indent="-457200" fontAlgn="base">
              <a:buFont typeface="+mj-lt"/>
              <a:buAutoNum type="arabicPeriod"/>
            </a:pPr>
            <a:endParaRPr lang="en-US" dirty="0">
              <a:solidFill>
                <a:schemeClr val="tx1"/>
              </a:solidFill>
            </a:endParaRPr>
          </a:p>
          <a:p>
            <a:pPr marL="457200" lvl="0" indent="-457200" fontAlgn="base">
              <a:buFont typeface="+mj-lt"/>
              <a:buAutoNum type="arabicPeriod"/>
            </a:pPr>
            <a:r>
              <a:rPr lang="en-US" dirty="0">
                <a:solidFill>
                  <a:schemeClr val="tx1"/>
                </a:solidFill>
              </a:rPr>
              <a:t>It helps participants prepare for the meeting</a:t>
            </a:r>
          </a:p>
          <a:p>
            <a:pPr marL="457200" lvl="0" indent="-457200" fontAlgn="base">
              <a:buFont typeface="+mj-lt"/>
              <a:buAutoNum type="arabicPeriod"/>
            </a:pPr>
            <a:endParaRPr lang="en-US" dirty="0">
              <a:solidFill>
                <a:schemeClr val="tx1"/>
              </a:solidFill>
            </a:endParaRPr>
          </a:p>
          <a:p>
            <a:pPr marL="457200" lvl="0" indent="-457200" fontAlgn="base">
              <a:buFont typeface="+mj-lt"/>
              <a:buAutoNum type="arabicPeriod"/>
            </a:pPr>
            <a:r>
              <a:rPr lang="en-US" dirty="0">
                <a:solidFill>
                  <a:schemeClr val="tx1"/>
                </a:solidFill>
              </a:rPr>
              <a:t>It provides a guideline during the meeting</a:t>
            </a:r>
          </a:p>
          <a:p>
            <a:endParaRPr lang="en-US" dirty="0"/>
          </a:p>
        </p:txBody>
      </p:sp>
      <p:sp>
        <p:nvSpPr>
          <p:cNvPr id="4" name="Date Placeholder 3">
            <a:extLst>
              <a:ext uri="{FF2B5EF4-FFF2-40B4-BE49-F238E27FC236}">
                <a16:creationId xmlns:a16="http://schemas.microsoft.com/office/drawing/2014/main" xmlns="" id="{93E32A8F-1D64-43B0-A907-11190A847BEB}"/>
              </a:ext>
            </a:extLst>
          </p:cNvPr>
          <p:cNvSpPr>
            <a:spLocks noGrp="1"/>
          </p:cNvSpPr>
          <p:nvPr>
            <p:ph type="dt" sz="half" idx="10"/>
          </p:nvPr>
        </p:nvSpPr>
        <p:spPr/>
        <p:txBody>
          <a:bodyPr/>
          <a:lstStyle/>
          <a:p>
            <a:r>
              <a:rPr lang="en-US" dirty="0" smtClean="0"/>
              <a:t>9/27/2017</a:t>
            </a:r>
            <a:endParaRPr lang="en-US" dirty="0"/>
          </a:p>
        </p:txBody>
      </p:sp>
      <p:sp>
        <p:nvSpPr>
          <p:cNvPr id="5" name="Slide Number Placeholder 4">
            <a:extLst>
              <a:ext uri="{FF2B5EF4-FFF2-40B4-BE49-F238E27FC236}">
                <a16:creationId xmlns:a16="http://schemas.microsoft.com/office/drawing/2014/main" xmlns="" id="{7E778D2A-5405-4BAC-8B25-273DDC3BAD61}"/>
              </a:ext>
            </a:extLst>
          </p:cNvPr>
          <p:cNvSpPr>
            <a:spLocks noGrp="1"/>
          </p:cNvSpPr>
          <p:nvPr>
            <p:ph type="sldNum" sz="quarter" idx="12"/>
          </p:nvPr>
        </p:nvSpPr>
        <p:spPr>
          <a:xfrm>
            <a:off x="6553200" y="6324600"/>
            <a:ext cx="2133600" cy="365125"/>
          </a:xfrm>
        </p:spPr>
        <p:txBody>
          <a:bodyPr/>
          <a:lstStyle/>
          <a:p>
            <a:fld id="{953902D7-7A46-4DD8-ABD7-EC0B1CAD2E48}" type="slidenum">
              <a:rPr lang="en-US" smtClean="0"/>
              <a:t>49</a:t>
            </a:fld>
            <a:endParaRPr lang="en-US" dirty="0"/>
          </a:p>
        </p:txBody>
      </p:sp>
    </p:spTree>
    <p:extLst>
      <p:ext uri="{BB962C8B-B14F-4D97-AF65-F5344CB8AC3E}">
        <p14:creationId xmlns:p14="http://schemas.microsoft.com/office/powerpoint/2010/main" val="7861285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a:spLocks noGrp="1"/>
          </p:cNvSpPr>
          <p:nvPr>
            <p:ph type="ctrTitle"/>
          </p:nvPr>
        </p:nvSpPr>
        <p:spPr>
          <a:xfrm>
            <a:off x="685800" y="228601"/>
            <a:ext cx="7772400" cy="1470025"/>
          </a:xfrm>
          <a:solidFill>
            <a:schemeClr val="tx2">
              <a:lumMod val="20000"/>
              <a:lumOff val="80000"/>
            </a:schemeClr>
          </a:solidFill>
        </p:spPr>
        <p:txBody>
          <a:bodyPr>
            <a:noAutofit/>
          </a:bodyPr>
          <a:lstStyle/>
          <a:p>
            <a:r>
              <a:rPr lang="en-US" sz="6600" dirty="0">
                <a:latin typeface="Bauhaus 93" panose="04030905020B02020C02" pitchFamily="82" charset="0"/>
              </a:rPr>
              <a:t>WHO ARE WE?</a:t>
            </a:r>
          </a:p>
        </p:txBody>
      </p:sp>
      <p:pic>
        <p:nvPicPr>
          <p:cNvPr id="5" name="Content Placeholder 3" descr="http://youthfootballonline.com/wp-content/uploads/2015/06/Leadership-quotes1.jpg"/>
          <p:cNvPicPr>
            <a:picLocks noGrp="1"/>
          </p:cNvPicPr>
          <p:nvPr>
            <p:ph sz="half"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828800"/>
            <a:ext cx="6858000" cy="4343400"/>
          </a:xfrm>
          <a:prstGeom prst="rect">
            <a:avLst/>
          </a:prstGeom>
          <a:solidFill>
            <a:schemeClr val="bg2"/>
          </a:solidFill>
          <a:ln>
            <a:noFill/>
          </a:ln>
        </p:spPr>
      </p:pic>
      <p:sp>
        <p:nvSpPr>
          <p:cNvPr id="2" name="Date Placeholder 1"/>
          <p:cNvSpPr>
            <a:spLocks noGrp="1"/>
          </p:cNvSpPr>
          <p:nvPr>
            <p:ph type="dt" sz="half" idx="10"/>
          </p:nvPr>
        </p:nvSpPr>
        <p:spPr/>
        <p:txBody>
          <a:bodyPr/>
          <a:lstStyle/>
          <a:p>
            <a:r>
              <a:rPr lang="en-US" dirty="0" smtClean="0"/>
              <a:t>9/27/2017</a:t>
            </a:r>
            <a:endParaRPr lang="en-US" dirty="0"/>
          </a:p>
        </p:txBody>
      </p:sp>
      <p:sp>
        <p:nvSpPr>
          <p:cNvPr id="6" name="Slide Number Placeholder 5"/>
          <p:cNvSpPr>
            <a:spLocks noGrp="1"/>
          </p:cNvSpPr>
          <p:nvPr>
            <p:ph type="sldNum" sz="quarter" idx="12"/>
          </p:nvPr>
        </p:nvSpPr>
        <p:spPr/>
        <p:txBody>
          <a:bodyPr/>
          <a:lstStyle/>
          <a:p>
            <a:fld id="{953902D7-7A46-4DD8-ABD7-EC0B1CAD2E48}" type="slidenum">
              <a:rPr lang="en-US" smtClean="0"/>
              <a:t>5</a:t>
            </a:fld>
            <a:endParaRPr lang="en-US" dirty="0"/>
          </a:p>
        </p:txBody>
      </p:sp>
    </p:spTree>
    <p:extLst>
      <p:ext uri="{BB962C8B-B14F-4D97-AF65-F5344CB8AC3E}">
        <p14:creationId xmlns:p14="http://schemas.microsoft.com/office/powerpoint/2010/main" val="207033278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a:solidFill>
            <a:srgbClr val="FFC000"/>
          </a:solidFill>
        </p:spPr>
        <p:txBody>
          <a:bodyPr>
            <a:normAutofit/>
          </a:bodyPr>
          <a:lstStyle/>
          <a:p>
            <a:r>
              <a:rPr lang="en-US" sz="3200" dirty="0">
                <a:latin typeface="Arial Black" panose="020B0A04020102020204" pitchFamily="34" charset="0"/>
              </a:rPr>
              <a:t> </a:t>
            </a:r>
            <a:r>
              <a:rPr lang="en-US" sz="3200" dirty="0">
                <a:latin typeface="Segoe Print" panose="02000600000000000000" pitchFamily="2" charset="0"/>
              </a:rPr>
              <a:t>Continue Working Together</a:t>
            </a:r>
            <a:r>
              <a:rPr lang="en-US" sz="3600" dirty="0">
                <a:latin typeface="Segoe Print" panose="02000600000000000000" pitchFamily="2" charset="0"/>
              </a:rPr>
              <a:t/>
            </a:r>
            <a:br>
              <a:rPr lang="en-US" sz="3600" dirty="0">
                <a:latin typeface="Segoe Print" panose="02000600000000000000" pitchFamily="2" charset="0"/>
              </a:rPr>
            </a:br>
            <a:r>
              <a:rPr lang="en-US" sz="2700" dirty="0">
                <a:latin typeface="Segoe Print" panose="02000600000000000000" pitchFamily="2" charset="0"/>
              </a:rPr>
              <a:t>Never Blindside your Principal</a:t>
            </a:r>
          </a:p>
        </p:txBody>
      </p:sp>
      <p:sp>
        <p:nvSpPr>
          <p:cNvPr id="3" name="Content Placeholder 2"/>
          <p:cNvSpPr>
            <a:spLocks noGrp="1"/>
          </p:cNvSpPr>
          <p:nvPr>
            <p:ph idx="1"/>
          </p:nvPr>
        </p:nvSpPr>
        <p:spPr/>
        <p:txBody>
          <a:bodyPr>
            <a:normAutofit fontScale="62500" lnSpcReduction="20000"/>
          </a:bodyPr>
          <a:lstStyle/>
          <a:p>
            <a:pPr marL="0" indent="0">
              <a:buNone/>
            </a:pPr>
            <a:r>
              <a:rPr lang="en-US" dirty="0"/>
              <a:t>_____	Can we meet each month to discuss new and ongoing issues?</a:t>
            </a:r>
          </a:p>
          <a:p>
            <a:pPr marL="0" indent="0">
              <a:buNone/>
            </a:pPr>
            <a:endParaRPr lang="en-US" dirty="0"/>
          </a:p>
          <a:p>
            <a:pPr marL="0" indent="0">
              <a:buNone/>
            </a:pPr>
            <a:r>
              <a:rPr lang="en-US" dirty="0"/>
              <a:t>_____	Could you please give a 5-minute report at each Advisory 				meeting?</a:t>
            </a:r>
          </a:p>
          <a:p>
            <a:pPr marL="0" indent="0">
              <a:buNone/>
            </a:pPr>
            <a:endParaRPr lang="en-US" dirty="0"/>
          </a:p>
          <a:p>
            <a:pPr marL="0" indent="0">
              <a:buNone/>
            </a:pPr>
            <a:r>
              <a:rPr lang="en-US" dirty="0"/>
              <a:t>_____  If you are unable to attend our monthly Area Advisory meetings, could 	you let me know in advance who will be your designee?</a:t>
            </a:r>
          </a:p>
          <a:p>
            <a:pPr marL="0" indent="0">
              <a:buNone/>
            </a:pPr>
            <a:endParaRPr lang="en-US" dirty="0"/>
          </a:p>
          <a:p>
            <a:pPr marL="0" indent="0">
              <a:buNone/>
            </a:pPr>
            <a:r>
              <a:rPr lang="en-US" dirty="0"/>
              <a:t>_____  If you speak to </a:t>
            </a:r>
            <a:r>
              <a:rPr lang="en-US" b="1" dirty="0"/>
              <a:t>any </a:t>
            </a:r>
            <a:r>
              <a:rPr lang="en-US" dirty="0"/>
              <a:t>community members (parents, business partners), 	could you urge them to attend and participate in our monthly 	meetings (SAC and SAF)?</a:t>
            </a:r>
          </a:p>
          <a:p>
            <a:pPr marL="0" indent="0">
              <a:buNone/>
            </a:pPr>
            <a:endParaRPr lang="en-US" dirty="0"/>
          </a:p>
          <a:p>
            <a:pPr marL="0" indent="0">
              <a:buNone/>
            </a:pPr>
            <a:r>
              <a:rPr lang="en-US" dirty="0"/>
              <a:t>_____	You may (or may not) give out my home phone number/email 	address to any other community member who needs assistance or 	questions.  Set up a separate email address.</a:t>
            </a:r>
          </a:p>
          <a:p>
            <a:pPr marL="0" indent="0">
              <a:buNone/>
            </a:pPr>
            <a:endParaRPr lang="en-US" dirty="0"/>
          </a:p>
          <a:p>
            <a:endParaRPr lang="en-US" dirty="0"/>
          </a:p>
        </p:txBody>
      </p:sp>
      <p:sp>
        <p:nvSpPr>
          <p:cNvPr id="4" name="Date Placeholder 3"/>
          <p:cNvSpPr>
            <a:spLocks noGrp="1"/>
          </p:cNvSpPr>
          <p:nvPr>
            <p:ph type="dt" sz="half" idx="10"/>
          </p:nvPr>
        </p:nvSpPr>
        <p:spPr/>
        <p:txBody>
          <a:bodyPr/>
          <a:lstStyle/>
          <a:p>
            <a:r>
              <a:rPr lang="en-US" dirty="0" smtClean="0"/>
              <a:t>9/27/2017</a:t>
            </a:r>
            <a:endParaRPr lang="en-US" dirty="0"/>
          </a:p>
        </p:txBody>
      </p:sp>
      <p:sp>
        <p:nvSpPr>
          <p:cNvPr id="7" name="Slide Number Placeholder 6"/>
          <p:cNvSpPr>
            <a:spLocks noGrp="1"/>
          </p:cNvSpPr>
          <p:nvPr>
            <p:ph type="sldNum" sz="quarter" idx="12"/>
          </p:nvPr>
        </p:nvSpPr>
        <p:spPr/>
        <p:txBody>
          <a:bodyPr/>
          <a:lstStyle/>
          <a:p>
            <a:fld id="{953902D7-7A46-4DD8-ABD7-EC0B1CAD2E48}" type="slidenum">
              <a:rPr lang="en-US" smtClean="0"/>
              <a:t>50</a:t>
            </a:fld>
            <a:endParaRPr lang="en-US" dirty="0"/>
          </a:p>
        </p:txBody>
      </p:sp>
    </p:spTree>
    <p:extLst>
      <p:ext uri="{BB962C8B-B14F-4D97-AF65-F5344CB8AC3E}">
        <p14:creationId xmlns:p14="http://schemas.microsoft.com/office/powerpoint/2010/main" val="31578887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524000"/>
          </a:xfrm>
          <a:solidFill>
            <a:srgbClr val="FFC000"/>
          </a:solidFill>
        </p:spPr>
        <p:txBody>
          <a:bodyPr>
            <a:normAutofit fontScale="90000"/>
          </a:bodyPr>
          <a:lstStyle/>
          <a:p>
            <a:pPr algn="l"/>
            <a:r>
              <a:rPr lang="en-US" sz="1200" i="1" dirty="0"/>
              <a:t/>
            </a:r>
            <a:br>
              <a:rPr lang="en-US" sz="1200" i="1" dirty="0"/>
            </a:br>
            <a:r>
              <a:rPr lang="en-US" sz="1200" i="1" dirty="0"/>
              <a:t/>
            </a:r>
            <a:br>
              <a:rPr lang="en-US" sz="1200" i="1" dirty="0"/>
            </a:br>
            <a:r>
              <a:rPr lang="en-US" sz="1200" i="1" dirty="0"/>
              <a:t/>
            </a:r>
            <a:br>
              <a:rPr lang="en-US" sz="1200" i="1" dirty="0"/>
            </a:br>
            <a:r>
              <a:rPr lang="en-US" sz="1200" i="1" dirty="0"/>
              <a:t/>
            </a:r>
            <a:br>
              <a:rPr lang="en-US" sz="1200" i="1" dirty="0"/>
            </a:br>
            <a:r>
              <a:rPr lang="en-US" sz="1200" i="1" dirty="0"/>
              <a:t/>
            </a:r>
            <a:br>
              <a:rPr lang="en-US" sz="1200" i="1" dirty="0"/>
            </a:br>
            <a:r>
              <a:rPr lang="en-US" sz="2000" i="1" dirty="0"/>
              <a:t>Name of  Organization:</a:t>
            </a:r>
            <a:r>
              <a:rPr lang="en-US" sz="2000" dirty="0"/>
              <a:t>   		ABC Elementary School</a:t>
            </a:r>
            <a:br>
              <a:rPr lang="en-US" sz="2000" dirty="0"/>
            </a:br>
            <a:r>
              <a:rPr lang="en-US" sz="2000" dirty="0"/>
              <a:t>Name of Group:			School Advisory Forum Agenda</a:t>
            </a:r>
            <a:br>
              <a:rPr lang="en-US" sz="2000" dirty="0"/>
            </a:br>
            <a:r>
              <a:rPr lang="en-US" sz="2000" i="1" dirty="0"/>
              <a:t>Location:</a:t>
            </a:r>
            <a:r>
              <a:rPr lang="en-US" sz="2000" dirty="0"/>
              <a:t>				123 Elm Lane, Ft. Lauderdale FL 33333</a:t>
            </a:r>
            <a:br>
              <a:rPr lang="en-US" sz="2000" dirty="0"/>
            </a:br>
            <a:r>
              <a:rPr lang="en-US" sz="2000" i="1" dirty="0"/>
              <a:t>Type of meeting:</a:t>
            </a:r>
            <a:r>
              <a:rPr lang="en-US" sz="2000" dirty="0"/>
              <a:t>			General Meeting</a:t>
            </a:r>
            <a:br>
              <a:rPr lang="en-US" sz="2000" dirty="0"/>
            </a:br>
            <a:r>
              <a:rPr lang="en-US" sz="2000" i="1" dirty="0"/>
              <a:t>Time:</a:t>
            </a:r>
            <a:r>
              <a:rPr lang="en-US" sz="2000" dirty="0"/>
              <a:t>				September 9, 2015 – 7 P.M.</a:t>
            </a:r>
            <a:br>
              <a:rPr lang="en-US" sz="20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r>
              <a:rPr lang="en-US" sz="1200" dirty="0"/>
              <a:t/>
            </a:r>
            <a:br>
              <a:rPr lang="en-US" sz="1200" dirty="0"/>
            </a:br>
            <a:endParaRPr lang="en-US" sz="1200" dirty="0"/>
          </a:p>
        </p:txBody>
      </p:sp>
      <p:sp>
        <p:nvSpPr>
          <p:cNvPr id="3" name="Content Placeholder 2"/>
          <p:cNvSpPr>
            <a:spLocks noGrp="1"/>
          </p:cNvSpPr>
          <p:nvPr>
            <p:ph idx="1"/>
          </p:nvPr>
        </p:nvSpPr>
        <p:spPr>
          <a:xfrm>
            <a:off x="457200" y="1864660"/>
            <a:ext cx="8229600" cy="4525963"/>
          </a:xfrm>
        </p:spPr>
        <p:txBody>
          <a:bodyPr>
            <a:normAutofit fontScale="85000" lnSpcReduction="20000"/>
          </a:bodyPr>
          <a:lstStyle/>
          <a:p>
            <a:pPr>
              <a:lnSpc>
                <a:spcPct val="120000"/>
              </a:lnSpc>
            </a:pPr>
            <a:r>
              <a:rPr lang="en-US" sz="2000" b="1" dirty="0"/>
              <a:t>Call to order:</a:t>
            </a:r>
            <a:r>
              <a:rPr lang="en-US" sz="2000" dirty="0"/>
              <a:t>	 </a:t>
            </a:r>
          </a:p>
          <a:p>
            <a:pPr>
              <a:lnSpc>
                <a:spcPct val="120000"/>
              </a:lnSpc>
            </a:pPr>
            <a:r>
              <a:rPr lang="en-US" sz="2000" b="1" dirty="0"/>
              <a:t>Pledge </a:t>
            </a:r>
            <a:r>
              <a:rPr lang="en-US" sz="2000" dirty="0"/>
              <a:t>(optional)</a:t>
            </a:r>
          </a:p>
          <a:p>
            <a:pPr>
              <a:lnSpc>
                <a:spcPct val="120000"/>
              </a:lnSpc>
            </a:pPr>
            <a:r>
              <a:rPr lang="en-US" sz="2000" b="1" dirty="0"/>
              <a:t>Introductions:</a:t>
            </a:r>
            <a:r>
              <a:rPr lang="en-US" sz="2000" dirty="0"/>
              <a:t>	(Optional)</a:t>
            </a:r>
          </a:p>
          <a:p>
            <a:pPr>
              <a:lnSpc>
                <a:spcPct val="120000"/>
              </a:lnSpc>
            </a:pPr>
            <a:r>
              <a:rPr lang="en-US" sz="2000" b="1" dirty="0"/>
              <a:t>Approval</a:t>
            </a:r>
            <a:r>
              <a:rPr lang="en-US" sz="2000" dirty="0"/>
              <a:t> of May 2017 </a:t>
            </a:r>
            <a:r>
              <a:rPr lang="en-US" sz="2000" b="1" dirty="0"/>
              <a:t>minutes:</a:t>
            </a:r>
            <a:r>
              <a:rPr lang="en-US" sz="2000" dirty="0"/>
              <a:t>  </a:t>
            </a:r>
            <a:r>
              <a:rPr lang="en-US" sz="1800" dirty="0"/>
              <a:t>the minutes are approved as distributed (or as corrected).</a:t>
            </a:r>
            <a:endParaRPr lang="en-US" sz="2000" dirty="0"/>
          </a:p>
          <a:p>
            <a:pPr>
              <a:lnSpc>
                <a:spcPct val="120000"/>
              </a:lnSpc>
            </a:pPr>
            <a:r>
              <a:rPr lang="en-US" sz="2000" b="1" dirty="0"/>
              <a:t>Reports:  </a:t>
            </a:r>
            <a:r>
              <a:rPr lang="en-US" sz="2000" b="0" i="1" dirty="0"/>
              <a:t>Principal Report and any other Committee that has an item to report on .</a:t>
            </a:r>
            <a:endParaRPr lang="en-US" sz="2000" dirty="0"/>
          </a:p>
          <a:p>
            <a:pPr>
              <a:lnSpc>
                <a:spcPct val="120000"/>
              </a:lnSpc>
            </a:pPr>
            <a:r>
              <a:rPr lang="en-US" sz="2000" b="1" dirty="0"/>
              <a:t>Presentation: </a:t>
            </a:r>
            <a:r>
              <a:rPr lang="en-US" sz="2000" b="0" i="1" dirty="0"/>
              <a:t>Information from the  Area Advisory can be  presented for 			discussion at this time or guest speaker.</a:t>
            </a:r>
          </a:p>
          <a:p>
            <a:pPr>
              <a:lnSpc>
                <a:spcPct val="120000"/>
              </a:lnSpc>
            </a:pPr>
            <a:r>
              <a:rPr lang="en-US" sz="2000" b="1" dirty="0"/>
              <a:t>Unfinished Business</a:t>
            </a:r>
            <a:r>
              <a:rPr lang="en-US" sz="2000" b="1" i="1" dirty="0"/>
              <a:t>: </a:t>
            </a:r>
            <a:r>
              <a:rPr lang="en-US" sz="2000" i="1" dirty="0"/>
              <a:t> Information from the last meeting that was not resolved.</a:t>
            </a:r>
            <a:endParaRPr lang="en-US" sz="2000" b="1" i="1" dirty="0">
              <a:solidFill>
                <a:srgbClr val="000000"/>
              </a:solidFill>
            </a:endParaRPr>
          </a:p>
          <a:p>
            <a:pPr>
              <a:lnSpc>
                <a:spcPct val="120000"/>
              </a:lnSpc>
            </a:pPr>
            <a:r>
              <a:rPr lang="en-US" sz="2000" b="1" dirty="0">
                <a:solidFill>
                  <a:srgbClr val="000000"/>
                </a:solidFill>
              </a:rPr>
              <a:t>New Business: </a:t>
            </a:r>
            <a:r>
              <a:rPr lang="en-US" sz="2000" i="1" dirty="0">
                <a:solidFill>
                  <a:srgbClr val="000000"/>
                </a:solidFill>
              </a:rPr>
              <a:t>Present issue(s) from  Area Advisory Council when feedback has 		been requested. </a:t>
            </a:r>
            <a:r>
              <a:rPr lang="en-US" sz="1800" i="1" dirty="0">
                <a:solidFill>
                  <a:srgbClr val="000000"/>
                </a:solidFill>
              </a:rPr>
              <a:t>Is there any further business to come before the meeting?</a:t>
            </a:r>
          </a:p>
          <a:p>
            <a:pPr>
              <a:lnSpc>
                <a:spcPct val="120000"/>
              </a:lnSpc>
            </a:pPr>
            <a:r>
              <a:rPr lang="en-US" sz="1800" b="1" dirty="0">
                <a:solidFill>
                  <a:srgbClr val="000000"/>
                </a:solidFill>
              </a:rPr>
              <a:t>Public input.  </a:t>
            </a:r>
            <a:r>
              <a:rPr lang="en-US" sz="1800" i="1" dirty="0">
                <a:solidFill>
                  <a:srgbClr val="000000"/>
                </a:solidFill>
              </a:rPr>
              <a:t>Any questions or issues that come from public input does not have to be addressed at 		this time.  It can be stated that it will be put on next month’s agenda.</a:t>
            </a:r>
            <a:endParaRPr lang="en-US" sz="2000" dirty="0">
              <a:solidFill>
                <a:srgbClr val="000000"/>
              </a:solidFill>
            </a:endParaRPr>
          </a:p>
          <a:p>
            <a:pPr lvl="0">
              <a:lnSpc>
                <a:spcPct val="120000"/>
              </a:lnSpc>
            </a:pPr>
            <a:r>
              <a:rPr lang="en-US" sz="2000" b="1" dirty="0">
                <a:solidFill>
                  <a:srgbClr val="000000"/>
                </a:solidFill>
              </a:rPr>
              <a:t>Announcement:  </a:t>
            </a:r>
            <a:r>
              <a:rPr lang="en-US" sz="2000" i="1" dirty="0">
                <a:solidFill>
                  <a:srgbClr val="000000"/>
                </a:solidFill>
              </a:rPr>
              <a:t>Next meeting</a:t>
            </a:r>
            <a:endParaRPr lang="en-US" sz="2000" dirty="0">
              <a:solidFill>
                <a:srgbClr val="000000"/>
              </a:solidFill>
            </a:endParaRPr>
          </a:p>
          <a:p>
            <a:pPr lvl="0">
              <a:lnSpc>
                <a:spcPct val="120000"/>
              </a:lnSpc>
            </a:pPr>
            <a:r>
              <a:rPr lang="en-US" sz="2000" b="1" dirty="0">
                <a:solidFill>
                  <a:srgbClr val="000000"/>
                </a:solidFill>
              </a:rPr>
              <a:t>Adjourn:	</a:t>
            </a:r>
            <a:r>
              <a:rPr lang="en-US" sz="1800" i="1" dirty="0">
                <a:solidFill>
                  <a:srgbClr val="000000"/>
                </a:solidFill>
              </a:rPr>
              <a:t> Time the meeting was adjourned. </a:t>
            </a:r>
            <a:endParaRPr lang="en-US" sz="2000" b="1" i="1" dirty="0">
              <a:solidFill>
                <a:srgbClr val="000000"/>
              </a:solidFill>
            </a:endParaRPr>
          </a:p>
          <a:p>
            <a:pPr lvl="0">
              <a:lnSpc>
                <a:spcPct val="120000"/>
              </a:lnSpc>
            </a:pPr>
            <a:r>
              <a:rPr lang="en-US" sz="2000" i="1" dirty="0">
                <a:solidFill>
                  <a:srgbClr val="000000"/>
                </a:solidFill>
              </a:rPr>
              <a:t>S</a:t>
            </a:r>
            <a:r>
              <a:rPr lang="en-US" sz="2000" b="0" i="1" dirty="0">
                <a:solidFill>
                  <a:srgbClr val="000000"/>
                </a:solidFill>
              </a:rPr>
              <a:t>ign in sheet</a:t>
            </a:r>
            <a:endParaRPr lang="en-US" sz="2000" dirty="0"/>
          </a:p>
        </p:txBody>
      </p:sp>
      <p:pic>
        <p:nvPicPr>
          <p:cNvPr id="1026" name="Picture 2" descr="C:\Users\Linda\AppData\Local\Microsoft\Windows\INetCache\IE\BNCLT38H\agenda_bann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666240"/>
            <a:ext cx="2895600" cy="125476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r>
              <a:rPr lang="en-US" dirty="0" smtClean="0"/>
              <a:t>9/27/2017</a:t>
            </a:r>
            <a:endParaRPr lang="en-US" dirty="0"/>
          </a:p>
        </p:txBody>
      </p:sp>
      <p:sp>
        <p:nvSpPr>
          <p:cNvPr id="6" name="Slide Number Placeholder 5"/>
          <p:cNvSpPr>
            <a:spLocks noGrp="1"/>
          </p:cNvSpPr>
          <p:nvPr>
            <p:ph type="sldNum" sz="quarter" idx="12"/>
          </p:nvPr>
        </p:nvSpPr>
        <p:spPr/>
        <p:txBody>
          <a:bodyPr/>
          <a:lstStyle/>
          <a:p>
            <a:fld id="{953902D7-7A46-4DD8-ABD7-EC0B1CAD2E48}" type="slidenum">
              <a:rPr lang="en-US" smtClean="0"/>
              <a:t>51</a:t>
            </a:fld>
            <a:endParaRPr lang="en-US" dirty="0"/>
          </a:p>
        </p:txBody>
      </p:sp>
      <p:sp>
        <p:nvSpPr>
          <p:cNvPr id="7" name="Wave 6">
            <a:extLst>
              <a:ext uri="{FF2B5EF4-FFF2-40B4-BE49-F238E27FC236}">
                <a16:creationId xmlns:a16="http://schemas.microsoft.com/office/drawing/2014/main" xmlns="" id="{C53593EF-F0BF-475F-803B-D56E45EEE07F}"/>
              </a:ext>
            </a:extLst>
          </p:cNvPr>
          <p:cNvSpPr/>
          <p:nvPr/>
        </p:nvSpPr>
        <p:spPr>
          <a:xfrm>
            <a:off x="5257800" y="5612747"/>
            <a:ext cx="3148584" cy="854075"/>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Robert’s Rules of Order</a:t>
            </a:r>
          </a:p>
        </p:txBody>
      </p:sp>
    </p:spTree>
    <p:extLst>
      <p:ext uri="{BB962C8B-B14F-4D97-AF65-F5344CB8AC3E}">
        <p14:creationId xmlns:p14="http://schemas.microsoft.com/office/powerpoint/2010/main" val="325340527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a:solidFill>
            <a:srgbClr val="FFC000"/>
          </a:solidFill>
        </p:spPr>
        <p:txBody>
          <a:bodyPr>
            <a:noAutofit/>
          </a:bodyPr>
          <a:lstStyle/>
          <a:p>
            <a:r>
              <a:rPr lang="en-US" sz="3600" dirty="0">
                <a:latin typeface="Segoe Print" panose="02000600000000000000" pitchFamily="2" charset="0"/>
              </a:rPr>
              <a:t>How Are The Minutes Recorded?</a:t>
            </a:r>
          </a:p>
        </p:txBody>
      </p:sp>
      <p:sp>
        <p:nvSpPr>
          <p:cNvPr id="3" name="Content Placeholder 2"/>
          <p:cNvSpPr>
            <a:spLocks noGrp="1"/>
          </p:cNvSpPr>
          <p:nvPr>
            <p:ph idx="1"/>
          </p:nvPr>
        </p:nvSpPr>
        <p:spPr/>
        <p:txBody>
          <a:bodyPr>
            <a:normAutofit fontScale="70000" lnSpcReduction="20000"/>
          </a:bodyPr>
          <a:lstStyle/>
          <a:p>
            <a:r>
              <a:rPr lang="en-US" dirty="0"/>
              <a:t>Title: 	 Type of Meeting (General, Boundary, SSOS)</a:t>
            </a:r>
          </a:p>
          <a:p>
            <a:pPr lvl="0" fontAlgn="base"/>
            <a:r>
              <a:rPr lang="en-US" dirty="0"/>
              <a:t>Logistics: 		Time, Date, and Place</a:t>
            </a:r>
          </a:p>
          <a:p>
            <a:pPr lvl="0" fontAlgn="base"/>
            <a:r>
              <a:rPr lang="en-US" dirty="0"/>
              <a:t>Role of Participants:  i.e. Principal gave a report</a:t>
            </a:r>
          </a:p>
          <a:p>
            <a:pPr lvl="0" fontAlgn="base"/>
            <a:r>
              <a:rPr lang="en-US" dirty="0"/>
              <a:t>Discussion items: 	This should include a description and potential 			outcome </a:t>
            </a:r>
          </a:p>
          <a:p>
            <a:pPr lvl="0"/>
            <a:r>
              <a:rPr lang="en-US" dirty="0"/>
              <a:t>List of participants:  Sign in Sheet</a:t>
            </a:r>
            <a:endParaRPr lang="en-US" b="0" dirty="0"/>
          </a:p>
          <a:p>
            <a:r>
              <a:rPr lang="en-US" dirty="0"/>
              <a:t>Don’t try to summarize who said what.</a:t>
            </a:r>
          </a:p>
          <a:p>
            <a:r>
              <a:rPr lang="en-US" dirty="0"/>
              <a:t>Document major decisions (motions)  and ensure that the participants agree with your understanding of the decision. If you’re in doubt, speak up to clarify whether a decision has been made.</a:t>
            </a:r>
          </a:p>
          <a:p>
            <a:r>
              <a:rPr lang="en-US" dirty="0"/>
              <a:t>Finalize the minutes in a timely fashion. Get them to the chair ASAP.</a:t>
            </a:r>
          </a:p>
          <a:p>
            <a:endParaRPr lang="en-US" dirty="0"/>
          </a:p>
          <a:p>
            <a:endParaRPr lang="en-US" dirty="0"/>
          </a:p>
        </p:txBody>
      </p:sp>
      <p:pic>
        <p:nvPicPr>
          <p:cNvPr id="4" name="Picture 3" descr="http://www.mankysanke.co.uk/assets/images/scratch-head_1_02.gif"/>
          <p:cNvPicPr/>
          <p:nvPr/>
        </p:nvPicPr>
        <p:blipFill>
          <a:blip r:embed="rId3">
            <a:extLst>
              <a:ext uri="{28A0092B-C50C-407E-A947-70E740481C1C}">
                <a14:useLocalDpi xmlns:a14="http://schemas.microsoft.com/office/drawing/2010/main" val="0"/>
              </a:ext>
            </a:extLst>
          </a:blip>
          <a:srcRect/>
          <a:stretch>
            <a:fillRect/>
          </a:stretch>
        </p:blipFill>
        <p:spPr bwMode="auto">
          <a:xfrm>
            <a:off x="7571509" y="1219200"/>
            <a:ext cx="974090" cy="985520"/>
          </a:xfrm>
          <a:prstGeom prst="rect">
            <a:avLst/>
          </a:prstGeom>
          <a:noFill/>
          <a:ln>
            <a:noFill/>
          </a:ln>
        </p:spPr>
      </p:pic>
      <p:sp>
        <p:nvSpPr>
          <p:cNvPr id="5" name="Date Placeholder 4"/>
          <p:cNvSpPr>
            <a:spLocks noGrp="1"/>
          </p:cNvSpPr>
          <p:nvPr>
            <p:ph type="dt" sz="half" idx="10"/>
          </p:nvPr>
        </p:nvSpPr>
        <p:spPr/>
        <p:txBody>
          <a:bodyPr/>
          <a:lstStyle/>
          <a:p>
            <a:r>
              <a:rPr lang="en-US" dirty="0" smtClean="0"/>
              <a:t>9/27/2017</a:t>
            </a:r>
            <a:endParaRPr lang="en-US" dirty="0"/>
          </a:p>
        </p:txBody>
      </p:sp>
      <p:sp>
        <p:nvSpPr>
          <p:cNvPr id="7" name="Slide Number Placeholder 6"/>
          <p:cNvSpPr>
            <a:spLocks noGrp="1"/>
          </p:cNvSpPr>
          <p:nvPr>
            <p:ph type="sldNum" sz="quarter" idx="12"/>
          </p:nvPr>
        </p:nvSpPr>
        <p:spPr/>
        <p:txBody>
          <a:bodyPr/>
          <a:lstStyle/>
          <a:p>
            <a:fld id="{953902D7-7A46-4DD8-ABD7-EC0B1CAD2E48}" type="slidenum">
              <a:rPr lang="en-US" smtClean="0"/>
              <a:t>52</a:t>
            </a:fld>
            <a:endParaRPr lang="en-US" dirty="0"/>
          </a:p>
        </p:txBody>
      </p:sp>
      <p:sp>
        <p:nvSpPr>
          <p:cNvPr id="8" name="Wave 7">
            <a:extLst>
              <a:ext uri="{FF2B5EF4-FFF2-40B4-BE49-F238E27FC236}">
                <a16:creationId xmlns:a16="http://schemas.microsoft.com/office/drawing/2014/main" xmlns="" id="{C53593EF-F0BF-475F-803B-D56E45EEE07F}"/>
              </a:ext>
            </a:extLst>
          </p:cNvPr>
          <p:cNvSpPr/>
          <p:nvPr/>
        </p:nvSpPr>
        <p:spPr>
          <a:xfrm>
            <a:off x="5181600" y="5791201"/>
            <a:ext cx="3148584" cy="854075"/>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Robert’s Rules of Order</a:t>
            </a:r>
          </a:p>
          <a:p>
            <a:pPr algn="ctr"/>
            <a:r>
              <a:rPr lang="en-US" dirty="0"/>
              <a:t>F.S. 286.011(2)</a:t>
            </a:r>
          </a:p>
        </p:txBody>
      </p:sp>
    </p:spTree>
    <p:extLst>
      <p:ext uri="{BB962C8B-B14F-4D97-AF65-F5344CB8AC3E}">
        <p14:creationId xmlns:p14="http://schemas.microsoft.com/office/powerpoint/2010/main" val="365228201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r>
              <a:rPr lang="en-US" dirty="0">
                <a:latin typeface="Segoe Print" panose="02000600000000000000" pitchFamily="2" charset="0"/>
              </a:rPr>
              <a:t>How Are Motions Made?</a:t>
            </a:r>
          </a:p>
        </p:txBody>
      </p:sp>
      <p:sp>
        <p:nvSpPr>
          <p:cNvPr id="3" name="Content Placeholder 2"/>
          <p:cNvSpPr>
            <a:spLocks noGrp="1"/>
          </p:cNvSpPr>
          <p:nvPr>
            <p:ph idx="1"/>
          </p:nvPr>
        </p:nvSpPr>
        <p:spPr/>
        <p:txBody>
          <a:bodyPr>
            <a:normAutofit fontScale="47500" lnSpcReduction="20000"/>
          </a:bodyPr>
          <a:lstStyle/>
          <a:p>
            <a:r>
              <a:rPr lang="en-US" sz="5100" b="0" dirty="0"/>
              <a:t>The Chair recognizes the member wanting to make a motion.</a:t>
            </a:r>
          </a:p>
          <a:p>
            <a:pPr marL="800100" lvl="1" indent="-342900"/>
            <a:r>
              <a:rPr lang="en-US" sz="5100" b="0" dirty="0"/>
              <a:t>It is suggested that the presenter making the motion put it in writing first.</a:t>
            </a:r>
            <a:endParaRPr lang="en-US" sz="5100" dirty="0"/>
          </a:p>
          <a:p>
            <a:r>
              <a:rPr lang="en-US" sz="5100" b="0" dirty="0"/>
              <a:t>Making the Motion:</a:t>
            </a:r>
          </a:p>
          <a:p>
            <a:pPr lvl="1"/>
            <a:r>
              <a:rPr lang="en-US" sz="5100" dirty="0"/>
              <a:t>Always state a motion affirmatively. Say, "I move that we ..." rather than, "I move that we do not ...".</a:t>
            </a:r>
          </a:p>
          <a:p>
            <a:pPr lvl="1"/>
            <a:r>
              <a:rPr lang="en-US" sz="5100" dirty="0"/>
              <a:t>Avoid personalities and stay on your subject.</a:t>
            </a:r>
          </a:p>
          <a:p>
            <a:r>
              <a:rPr lang="en-US" sz="5100" b="0" dirty="0"/>
              <a:t>Wait for Someone to Second Your Motion</a:t>
            </a:r>
          </a:p>
          <a:p>
            <a:r>
              <a:rPr lang="en-US" sz="5100" b="0" dirty="0"/>
              <a:t>Another member will second </a:t>
            </a:r>
            <a:r>
              <a:rPr lang="en-US" sz="5100" dirty="0"/>
              <a:t>the </a:t>
            </a:r>
            <a:r>
              <a:rPr lang="en-US" sz="5100" b="0" dirty="0"/>
              <a:t>motion or the Chair will call for a second.</a:t>
            </a:r>
          </a:p>
          <a:p>
            <a:r>
              <a:rPr lang="en-US" sz="5100" b="0" dirty="0"/>
              <a:t>If there is no second to your motion it is lost. </a:t>
            </a:r>
            <a:r>
              <a:rPr lang="en-US" sz="5100" b="0" u="sng" dirty="0"/>
              <a:t>There is no further discussion.</a:t>
            </a:r>
          </a:p>
          <a:p>
            <a:endParaRPr lang="en-US" dirty="0"/>
          </a:p>
        </p:txBody>
      </p:sp>
      <p:sp>
        <p:nvSpPr>
          <p:cNvPr id="4" name="Date Placeholder 3"/>
          <p:cNvSpPr>
            <a:spLocks noGrp="1"/>
          </p:cNvSpPr>
          <p:nvPr>
            <p:ph type="dt" sz="half" idx="10"/>
          </p:nvPr>
        </p:nvSpPr>
        <p:spPr/>
        <p:txBody>
          <a:bodyPr/>
          <a:lstStyle/>
          <a:p>
            <a:r>
              <a:rPr lang="en-US" dirty="0" smtClean="0"/>
              <a:t>9/27/2017</a:t>
            </a:r>
            <a:endParaRPr lang="en-US" dirty="0"/>
          </a:p>
        </p:txBody>
      </p:sp>
      <p:sp>
        <p:nvSpPr>
          <p:cNvPr id="6" name="Slide Number Placeholder 5"/>
          <p:cNvSpPr>
            <a:spLocks noGrp="1"/>
          </p:cNvSpPr>
          <p:nvPr>
            <p:ph type="sldNum" sz="quarter" idx="12"/>
          </p:nvPr>
        </p:nvSpPr>
        <p:spPr/>
        <p:txBody>
          <a:bodyPr/>
          <a:lstStyle/>
          <a:p>
            <a:fld id="{953902D7-7A46-4DD8-ABD7-EC0B1CAD2E48}" type="slidenum">
              <a:rPr lang="en-US" smtClean="0"/>
              <a:t>53</a:t>
            </a:fld>
            <a:endParaRPr lang="en-US" dirty="0"/>
          </a:p>
        </p:txBody>
      </p:sp>
    </p:spTree>
    <p:extLst>
      <p:ext uri="{BB962C8B-B14F-4D97-AF65-F5344CB8AC3E}">
        <p14:creationId xmlns:p14="http://schemas.microsoft.com/office/powerpoint/2010/main" val="125872245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r>
              <a:rPr lang="en-US" dirty="0">
                <a:latin typeface="Segoe Print" panose="02000600000000000000" pitchFamily="2" charset="0"/>
              </a:rPr>
              <a:t>Example of a Motion</a:t>
            </a:r>
          </a:p>
        </p:txBody>
      </p:sp>
      <p:sp>
        <p:nvSpPr>
          <p:cNvPr id="3" name="Content Placeholder 2"/>
          <p:cNvSpPr>
            <a:spLocks noGrp="1"/>
          </p:cNvSpPr>
          <p:nvPr>
            <p:ph idx="1"/>
          </p:nvPr>
        </p:nvSpPr>
        <p:spPr/>
        <p:txBody>
          <a:bodyPr>
            <a:normAutofit fontScale="77500" lnSpcReduction="20000"/>
          </a:bodyPr>
          <a:lstStyle/>
          <a:p>
            <a:pPr lvl="0">
              <a:spcAft>
                <a:spcPts val="600"/>
              </a:spcAft>
            </a:pPr>
            <a:r>
              <a:rPr lang="en-US" sz="3600" b="1" dirty="0">
                <a:solidFill>
                  <a:srgbClr val="00B050"/>
                </a:solidFill>
              </a:rPr>
              <a:t>Example of a member making a motion:</a:t>
            </a:r>
          </a:p>
          <a:p>
            <a:pPr lvl="0">
              <a:spcAft>
                <a:spcPts val="600"/>
              </a:spcAft>
            </a:pPr>
            <a:r>
              <a:rPr lang="en-US" b="1" i="1" dirty="0">
                <a:solidFill>
                  <a:srgbClr val="000000"/>
                </a:solidFill>
              </a:rPr>
              <a:t>The Chair recognizes Abe.</a:t>
            </a:r>
            <a:endParaRPr lang="en-US" b="1" dirty="0">
              <a:solidFill>
                <a:srgbClr val="000000"/>
              </a:solidFill>
            </a:endParaRPr>
          </a:p>
          <a:p>
            <a:pPr lvl="0">
              <a:spcAft>
                <a:spcPts val="600"/>
              </a:spcAft>
            </a:pPr>
            <a:r>
              <a:rPr lang="en-US" b="1" dirty="0">
                <a:solidFill>
                  <a:srgbClr val="000000"/>
                </a:solidFill>
              </a:rPr>
              <a:t>Abe makes motion and it is seconded.</a:t>
            </a:r>
          </a:p>
          <a:p>
            <a:pPr lvl="0">
              <a:spcAft>
                <a:spcPts val="600"/>
              </a:spcAft>
            </a:pPr>
            <a:r>
              <a:rPr lang="en-US" b="1" dirty="0">
                <a:solidFill>
                  <a:srgbClr val="000000"/>
                </a:solidFill>
              </a:rPr>
              <a:t>The motion is then repeated so that it is recorded accurately.</a:t>
            </a:r>
          </a:p>
          <a:p>
            <a:pPr lvl="0">
              <a:spcAft>
                <a:spcPts val="600"/>
              </a:spcAft>
            </a:pPr>
            <a:r>
              <a:rPr lang="en-US" b="1" i="1" dirty="0">
                <a:solidFill>
                  <a:srgbClr val="000000"/>
                </a:solidFill>
              </a:rPr>
              <a:t>Example:  It is moved and seconded  that a special committee of three members to be appointed by the Chair to report recommendations on investigating extending the lunch period.</a:t>
            </a:r>
            <a:endParaRPr lang="en-US" b="1" dirty="0">
              <a:solidFill>
                <a:srgbClr val="000000"/>
              </a:solidFill>
            </a:endParaRPr>
          </a:p>
          <a:p>
            <a:pPr lvl="0">
              <a:spcAft>
                <a:spcPts val="600"/>
              </a:spcAft>
            </a:pPr>
            <a:r>
              <a:rPr lang="en-US" b="1" dirty="0">
                <a:solidFill>
                  <a:srgbClr val="000000"/>
                </a:solidFill>
              </a:rPr>
              <a:t>Handle debate, ask for a vote, announce the result.</a:t>
            </a:r>
          </a:p>
          <a:p>
            <a:pPr lvl="0">
              <a:spcAft>
                <a:spcPts val="600"/>
              </a:spcAft>
            </a:pPr>
            <a:r>
              <a:rPr lang="en-US" b="1" dirty="0">
                <a:solidFill>
                  <a:srgbClr val="000000"/>
                </a:solidFill>
              </a:rPr>
              <a:t>(The motion passed/failed)</a:t>
            </a:r>
          </a:p>
          <a:p>
            <a:endParaRPr lang="en-US" dirty="0"/>
          </a:p>
        </p:txBody>
      </p:sp>
      <p:sp>
        <p:nvSpPr>
          <p:cNvPr id="4" name="Date Placeholder 3"/>
          <p:cNvSpPr>
            <a:spLocks noGrp="1"/>
          </p:cNvSpPr>
          <p:nvPr>
            <p:ph type="dt" sz="half" idx="10"/>
          </p:nvPr>
        </p:nvSpPr>
        <p:spPr/>
        <p:txBody>
          <a:bodyPr/>
          <a:lstStyle/>
          <a:p>
            <a:r>
              <a:rPr lang="en-US" dirty="0" smtClean="0"/>
              <a:t>9/27/2017</a:t>
            </a:r>
            <a:endParaRPr lang="en-US" dirty="0"/>
          </a:p>
        </p:txBody>
      </p:sp>
      <p:sp>
        <p:nvSpPr>
          <p:cNvPr id="5" name="Slide Number Placeholder 4"/>
          <p:cNvSpPr>
            <a:spLocks noGrp="1"/>
          </p:cNvSpPr>
          <p:nvPr>
            <p:ph type="sldNum" sz="quarter" idx="12"/>
          </p:nvPr>
        </p:nvSpPr>
        <p:spPr/>
        <p:txBody>
          <a:bodyPr/>
          <a:lstStyle/>
          <a:p>
            <a:fld id="{953902D7-7A46-4DD8-ABD7-EC0B1CAD2E48}" type="slidenum">
              <a:rPr lang="en-US" smtClean="0"/>
              <a:t>54</a:t>
            </a:fld>
            <a:endParaRPr lang="en-US" dirty="0"/>
          </a:p>
        </p:txBody>
      </p:sp>
      <p:pic>
        <p:nvPicPr>
          <p:cNvPr id="6" name="dancing14.gif">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7086602" y="381001"/>
            <a:ext cx="1920875" cy="2185879"/>
          </a:xfrm>
        </p:spPr>
      </p:pic>
    </p:spTree>
    <p:extLst>
      <p:ext uri="{BB962C8B-B14F-4D97-AF65-F5344CB8AC3E}">
        <p14:creationId xmlns:p14="http://schemas.microsoft.com/office/powerpoint/2010/main" val="277746129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video>
              <p:cMediaNode vol="80000">
                <p:cTn id="2" repeatCount="indefinite" fill="hold" display="0">
                  <p:stCondLst>
                    <p:cond delay="indefinite"/>
                  </p:stCondLst>
                  <p:endCondLst>
                    <p:cond evt="onNext" delay="0">
                      <p:tgtEl>
                        <p:sldTgt/>
                      </p:tgtEl>
                    </p:cond>
                  </p:endCondLst>
                </p:cTn>
                <p:tgtEl>
                  <p:spTgt spid="6"/>
                </p:tgtEl>
              </p:cMediaNode>
            </p:video>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a:bodyPr>
          <a:lstStyle/>
          <a:p>
            <a:r>
              <a:rPr lang="en-US" sz="3600" b="1" dirty="0">
                <a:latin typeface="Segoe Print" panose="02000600000000000000" pitchFamily="2" charset="0"/>
              </a:rPr>
              <a:t>How Do We Vote on the Motion?</a:t>
            </a:r>
          </a:p>
        </p:txBody>
      </p:sp>
      <p:sp>
        <p:nvSpPr>
          <p:cNvPr id="3" name="Content Placeholder 2"/>
          <p:cNvSpPr>
            <a:spLocks noGrp="1"/>
          </p:cNvSpPr>
          <p:nvPr>
            <p:ph idx="1"/>
          </p:nvPr>
        </p:nvSpPr>
        <p:spPr/>
        <p:txBody>
          <a:bodyPr>
            <a:normAutofit/>
          </a:bodyPr>
          <a:lstStyle/>
          <a:p>
            <a:pPr marL="457200" lvl="1" indent="0">
              <a:buNone/>
            </a:pPr>
            <a:r>
              <a:rPr lang="en-US" b="1" dirty="0"/>
              <a:t>The Chair asks, "Are you ready to vote on the motion?"</a:t>
            </a:r>
          </a:p>
          <a:p>
            <a:pPr lvl="1"/>
            <a:r>
              <a:rPr lang="en-US" b="1" dirty="0"/>
              <a:t>If there is no more discussion, a vote is taken.</a:t>
            </a:r>
          </a:p>
          <a:p>
            <a:pPr lvl="1"/>
            <a:endParaRPr lang="en-US" dirty="0"/>
          </a:p>
          <a:p>
            <a:r>
              <a:rPr lang="en-US" dirty="0"/>
              <a:t>By Voice -- The Chairman asks those in favor to say, "aye", those opposed to say "no". </a:t>
            </a:r>
          </a:p>
          <a:p>
            <a:pPr marL="0" indent="0" algn="ctr">
              <a:buNone/>
            </a:pPr>
            <a:endParaRPr lang="en-US" sz="2400" dirty="0"/>
          </a:p>
          <a:p>
            <a:pPr marL="0" indent="0" algn="ctr">
              <a:buNone/>
            </a:pPr>
            <a:r>
              <a:rPr lang="en-US" sz="2400" i="1" dirty="0"/>
              <a:t>Any member may move for an exact count.</a:t>
            </a:r>
          </a:p>
          <a:p>
            <a:endParaRPr lang="en-US" dirty="0"/>
          </a:p>
        </p:txBody>
      </p:sp>
      <p:sp>
        <p:nvSpPr>
          <p:cNvPr id="4" name="Date Placeholder 3"/>
          <p:cNvSpPr>
            <a:spLocks noGrp="1"/>
          </p:cNvSpPr>
          <p:nvPr>
            <p:ph type="dt" sz="half" idx="10"/>
          </p:nvPr>
        </p:nvSpPr>
        <p:spPr/>
        <p:txBody>
          <a:bodyPr/>
          <a:lstStyle/>
          <a:p>
            <a:r>
              <a:rPr lang="en-US" dirty="0" smtClean="0"/>
              <a:t>9/27/2017</a:t>
            </a:r>
            <a:endParaRPr lang="en-US" dirty="0"/>
          </a:p>
        </p:txBody>
      </p:sp>
      <p:sp>
        <p:nvSpPr>
          <p:cNvPr id="6" name="Slide Number Placeholder 5"/>
          <p:cNvSpPr>
            <a:spLocks noGrp="1"/>
          </p:cNvSpPr>
          <p:nvPr>
            <p:ph type="sldNum" sz="quarter" idx="12"/>
          </p:nvPr>
        </p:nvSpPr>
        <p:spPr/>
        <p:txBody>
          <a:bodyPr/>
          <a:lstStyle/>
          <a:p>
            <a:fld id="{953902D7-7A46-4DD8-ABD7-EC0B1CAD2E48}" type="slidenum">
              <a:rPr lang="en-US" smtClean="0"/>
              <a:t>55</a:t>
            </a:fld>
            <a:endParaRPr lang="en-US" dirty="0"/>
          </a:p>
        </p:txBody>
      </p:sp>
    </p:spTree>
    <p:extLst>
      <p:ext uri="{BB962C8B-B14F-4D97-AF65-F5344CB8AC3E}">
        <p14:creationId xmlns:p14="http://schemas.microsoft.com/office/powerpoint/2010/main" val="201453482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1"/>
            <a:ext cx="7772400" cy="1470025"/>
          </a:xfrm>
          <a:solidFill>
            <a:srgbClr val="FFC000"/>
          </a:solidFill>
        </p:spPr>
        <p:txBody>
          <a:bodyPr/>
          <a:lstStyle/>
          <a:p>
            <a:r>
              <a:rPr lang="en-US" b="1" dirty="0">
                <a:latin typeface="Segoe Print" panose="02000600000000000000" pitchFamily="2" charset="0"/>
              </a:rPr>
              <a:t>How Does a Motion Move  Forward?</a:t>
            </a:r>
          </a:p>
        </p:txBody>
      </p:sp>
      <p:sp>
        <p:nvSpPr>
          <p:cNvPr id="4" name="Date Placeholder 3"/>
          <p:cNvSpPr>
            <a:spLocks noGrp="1"/>
          </p:cNvSpPr>
          <p:nvPr>
            <p:ph type="dt" sz="half" idx="10"/>
          </p:nvPr>
        </p:nvSpPr>
        <p:spPr/>
        <p:txBody>
          <a:bodyPr/>
          <a:lstStyle/>
          <a:p>
            <a:r>
              <a:rPr lang="en-US" dirty="0" smtClean="0"/>
              <a:t>9/27/2017</a:t>
            </a:r>
            <a:endParaRPr lang="en-US" dirty="0"/>
          </a:p>
        </p:txBody>
      </p:sp>
      <p:sp>
        <p:nvSpPr>
          <p:cNvPr id="5" name="Slide Number Placeholder 4"/>
          <p:cNvSpPr>
            <a:spLocks noGrp="1"/>
          </p:cNvSpPr>
          <p:nvPr>
            <p:ph type="sldNum" sz="quarter" idx="12"/>
          </p:nvPr>
        </p:nvSpPr>
        <p:spPr/>
        <p:txBody>
          <a:bodyPr/>
          <a:lstStyle/>
          <a:p>
            <a:fld id="{953902D7-7A46-4DD8-ABD7-EC0B1CAD2E48}" type="slidenum">
              <a:rPr lang="en-US" smtClean="0"/>
              <a:t>56</a:t>
            </a:fld>
            <a:endParaRPr lang="en-US" dirty="0"/>
          </a:p>
        </p:txBody>
      </p:sp>
      <p:graphicFrame>
        <p:nvGraphicFramePr>
          <p:cNvPr id="7" name="Diagram 6"/>
          <p:cNvGraphicFramePr/>
          <p:nvPr>
            <p:extLst>
              <p:ext uri="{D42A27DB-BD31-4B8C-83A1-F6EECF244321}">
                <p14:modId xmlns:p14="http://schemas.microsoft.com/office/powerpoint/2010/main" val="3406195055"/>
              </p:ext>
            </p:extLst>
          </p:nvPr>
        </p:nvGraphicFramePr>
        <p:xfrm>
          <a:off x="609600" y="1828800"/>
          <a:ext cx="77724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rved Left Arrow 8"/>
          <p:cNvSpPr/>
          <p:nvPr/>
        </p:nvSpPr>
        <p:spPr>
          <a:xfrm>
            <a:off x="6781800" y="3505201"/>
            <a:ext cx="731520" cy="83667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Curved Left Arrow 9"/>
          <p:cNvSpPr/>
          <p:nvPr/>
        </p:nvSpPr>
        <p:spPr>
          <a:xfrm>
            <a:off x="7147560" y="4191000"/>
            <a:ext cx="731520" cy="8382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Curved Left Arrow 10"/>
          <p:cNvSpPr/>
          <p:nvPr/>
        </p:nvSpPr>
        <p:spPr>
          <a:xfrm>
            <a:off x="6382871" y="2057402"/>
            <a:ext cx="731520" cy="82771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Action Button: Forward or Next 11">
            <a:hlinkClick r:id="" action="ppaction://hlinkshowjump?jump=nextslide" highlightClick="1"/>
          </p:cNvPr>
          <p:cNvSpPr/>
          <p:nvPr/>
        </p:nvSpPr>
        <p:spPr>
          <a:xfrm>
            <a:off x="10210800" y="2885111"/>
            <a:ext cx="1042416" cy="104241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9428477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5791200" cy="1371600"/>
          </a:xfrm>
          <a:solidFill>
            <a:schemeClr val="accent6">
              <a:lumMod val="60000"/>
              <a:lumOff val="40000"/>
            </a:schemeClr>
          </a:solidFill>
        </p:spPr>
        <p:txBody>
          <a:bodyPr/>
          <a:lstStyle/>
          <a:p>
            <a:r>
              <a:rPr lang="en-US" dirty="0"/>
              <a:t>Ready… Set…</a:t>
            </a:r>
          </a:p>
        </p:txBody>
      </p:sp>
      <p:sp>
        <p:nvSpPr>
          <p:cNvPr id="6" name="Content Placeholder 5"/>
          <p:cNvSpPr>
            <a:spLocks noGrp="1"/>
          </p:cNvSpPr>
          <p:nvPr>
            <p:ph idx="1"/>
          </p:nvPr>
        </p:nvSpPr>
        <p:spPr>
          <a:xfrm>
            <a:off x="524435" y="1676401"/>
            <a:ext cx="8229600" cy="4525963"/>
          </a:xfrm>
        </p:spPr>
        <p:txBody>
          <a:bodyPr>
            <a:normAutofit fontScale="85000" lnSpcReduction="10000"/>
          </a:bodyPr>
          <a:lstStyle/>
          <a:p>
            <a:r>
              <a:rPr lang="en-US" dirty="0"/>
              <a:t>____All materials ready. Copies made of handouts.  </a:t>
            </a:r>
          </a:p>
          <a:p>
            <a:r>
              <a:rPr lang="en-US" dirty="0"/>
              <a:t>_____You may Contact guest speaker, find out what 			technology they may require. </a:t>
            </a:r>
          </a:p>
          <a:p>
            <a:r>
              <a:rPr lang="en-US" dirty="0"/>
              <a:t>_____ Confirm that they are coming 2 days before the 		meeting.</a:t>
            </a:r>
          </a:p>
          <a:p>
            <a:r>
              <a:rPr lang="en-US" dirty="0"/>
              <a:t>____Space prepared for meeting, microphone,  </a:t>
            </a:r>
          </a:p>
          <a:p>
            <a:pPr lvl="0"/>
            <a:r>
              <a:rPr lang="en-US" dirty="0">
                <a:solidFill>
                  <a:srgbClr val="000000"/>
                </a:solidFill>
              </a:rPr>
              <a:t>_____Make sure to have a sign in sheet available to collect names and email addresses.  (Please note this information is a matter of public record.)</a:t>
            </a:r>
            <a:endParaRPr lang="en-US" dirty="0"/>
          </a:p>
          <a:p>
            <a:r>
              <a:rPr lang="en-US" dirty="0"/>
              <a:t> </a:t>
            </a:r>
          </a:p>
        </p:txBody>
      </p:sp>
      <p:pic>
        <p:nvPicPr>
          <p:cNvPr id="11" name="Picture 2" descr="C:\Users\Linda\AppData\Local\Microsoft\Windows\INetCache\IE\BKJEDYEO\512px-Check-blue.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533400"/>
            <a:ext cx="1371600" cy="1371600"/>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dirty="0" smtClean="0"/>
              <a:t>9/27/2017</a:t>
            </a:r>
            <a:endParaRPr lang="en-US" dirty="0"/>
          </a:p>
        </p:txBody>
      </p:sp>
      <p:sp>
        <p:nvSpPr>
          <p:cNvPr id="5" name="Slide Number Placeholder 4"/>
          <p:cNvSpPr>
            <a:spLocks noGrp="1"/>
          </p:cNvSpPr>
          <p:nvPr>
            <p:ph type="sldNum" sz="quarter" idx="12"/>
          </p:nvPr>
        </p:nvSpPr>
        <p:spPr/>
        <p:txBody>
          <a:bodyPr/>
          <a:lstStyle/>
          <a:p>
            <a:fld id="{953902D7-7A46-4DD8-ABD7-EC0B1CAD2E48}" type="slidenum">
              <a:rPr lang="en-US" smtClean="0"/>
              <a:t>57</a:t>
            </a:fld>
            <a:endParaRPr lang="en-US" dirty="0"/>
          </a:p>
        </p:txBody>
      </p:sp>
    </p:spTree>
    <p:extLst>
      <p:ext uri="{BB962C8B-B14F-4D97-AF65-F5344CB8AC3E}">
        <p14:creationId xmlns:p14="http://schemas.microsoft.com/office/powerpoint/2010/main" val="7228947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auhaus 93" panose="04030905020B02020C02" pitchFamily="82" charset="0"/>
              </a:rPr>
              <a:t> Go</a:t>
            </a:r>
            <a:r>
              <a:rPr lang="en-US" dirty="0"/>
              <a:t>……….</a:t>
            </a:r>
          </a:p>
        </p:txBody>
      </p:sp>
      <p:sp>
        <p:nvSpPr>
          <p:cNvPr id="3" name="Content Placeholder 2"/>
          <p:cNvSpPr>
            <a:spLocks noGrp="1"/>
          </p:cNvSpPr>
          <p:nvPr>
            <p:ph idx="1"/>
          </p:nvPr>
        </p:nvSpPr>
        <p:spPr>
          <a:xfrm>
            <a:off x="533400" y="1752601"/>
            <a:ext cx="7620000" cy="4373563"/>
          </a:xfrm>
        </p:spPr>
        <p:txBody>
          <a:bodyPr>
            <a:normAutofit fontScale="85000" lnSpcReduction="10000"/>
          </a:bodyPr>
          <a:lstStyle/>
          <a:p>
            <a:r>
              <a:rPr lang="en-US" dirty="0"/>
              <a:t>Start on time. </a:t>
            </a:r>
          </a:p>
          <a:p>
            <a:r>
              <a:rPr lang="en-US" dirty="0"/>
              <a:t>Follow the agenda.</a:t>
            </a:r>
          </a:p>
          <a:p>
            <a:r>
              <a:rPr lang="en-US" dirty="0"/>
              <a:t>Discuss one item at a time and move on (avoid getting side-tracked. Stay on topic). </a:t>
            </a:r>
          </a:p>
          <a:p>
            <a:r>
              <a:rPr lang="en-US" dirty="0"/>
              <a:t>Get input from the group. </a:t>
            </a:r>
          </a:p>
          <a:p>
            <a:r>
              <a:rPr lang="en-US" dirty="0"/>
              <a:t>Summarize decisions the group has made. Review follow-up responsibilities and deadlines, if any.</a:t>
            </a:r>
          </a:p>
          <a:p>
            <a:r>
              <a:rPr lang="en-US" dirty="0"/>
              <a:t>Celebrate successes congratulate those that did a good job, helped gather information, etc. </a:t>
            </a:r>
          </a:p>
          <a:p>
            <a:r>
              <a:rPr lang="en-US" dirty="0"/>
              <a:t>End on time. </a:t>
            </a:r>
          </a:p>
          <a:p>
            <a:endParaRPr lang="en-US" dirty="0"/>
          </a:p>
        </p:txBody>
      </p:sp>
      <p:pic>
        <p:nvPicPr>
          <p:cNvPr id="4" name="woman-running-3W.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6629400" y="371444"/>
            <a:ext cx="1981200" cy="2286000"/>
          </a:xfrm>
          <a:prstGeom prst="rect">
            <a:avLst/>
          </a:prstGeom>
        </p:spPr>
      </p:pic>
      <p:sp>
        <p:nvSpPr>
          <p:cNvPr id="5" name="Date Placeholder 4"/>
          <p:cNvSpPr>
            <a:spLocks noGrp="1"/>
          </p:cNvSpPr>
          <p:nvPr>
            <p:ph type="dt" sz="half" idx="10"/>
          </p:nvPr>
        </p:nvSpPr>
        <p:spPr/>
        <p:txBody>
          <a:bodyPr/>
          <a:lstStyle/>
          <a:p>
            <a:r>
              <a:rPr lang="en-US" dirty="0" smtClean="0"/>
              <a:t>9/27/2017</a:t>
            </a:r>
            <a:endParaRPr lang="en-US" dirty="0"/>
          </a:p>
        </p:txBody>
      </p:sp>
      <p:sp>
        <p:nvSpPr>
          <p:cNvPr id="7" name="Slide Number Placeholder 6"/>
          <p:cNvSpPr>
            <a:spLocks noGrp="1"/>
          </p:cNvSpPr>
          <p:nvPr>
            <p:ph type="sldNum" sz="quarter" idx="12"/>
          </p:nvPr>
        </p:nvSpPr>
        <p:spPr/>
        <p:txBody>
          <a:bodyPr/>
          <a:lstStyle/>
          <a:p>
            <a:fld id="{953902D7-7A46-4DD8-ABD7-EC0B1CAD2E48}" type="slidenum">
              <a:rPr lang="en-US" smtClean="0"/>
              <a:t>58</a:t>
            </a:fld>
            <a:endParaRPr lang="en-US" dirty="0"/>
          </a:p>
        </p:txBody>
      </p:sp>
    </p:spTree>
    <p:extLst>
      <p:ext uri="{BB962C8B-B14F-4D97-AF65-F5344CB8AC3E}">
        <p14:creationId xmlns:p14="http://schemas.microsoft.com/office/powerpoint/2010/main" val="48046093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 &amp; a</a:t>
            </a:r>
          </a:p>
        </p:txBody>
      </p:sp>
      <p:pic>
        <p:nvPicPr>
          <p:cNvPr id="4" name="Content Placeholder 3" descr="http://media-cache-ec0.pinimg.com/736x/4a/01/17/4a0117e5100e2fbf0012c446311dee9e.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24200" y="1828801"/>
            <a:ext cx="2895600" cy="2857500"/>
          </a:xfrm>
          <a:prstGeom prst="rect">
            <a:avLst/>
          </a:prstGeom>
          <a:noFill/>
          <a:ln>
            <a:noFill/>
          </a:ln>
        </p:spPr>
      </p:pic>
      <p:sp>
        <p:nvSpPr>
          <p:cNvPr id="3" name="Date Placeholder 2"/>
          <p:cNvSpPr>
            <a:spLocks noGrp="1"/>
          </p:cNvSpPr>
          <p:nvPr>
            <p:ph type="dt" sz="half" idx="10"/>
          </p:nvPr>
        </p:nvSpPr>
        <p:spPr/>
        <p:txBody>
          <a:bodyPr/>
          <a:lstStyle/>
          <a:p>
            <a:r>
              <a:rPr lang="en-US" dirty="0" smtClean="0"/>
              <a:t>9/27/2017</a:t>
            </a:r>
            <a:endParaRPr lang="en-US" dirty="0"/>
          </a:p>
        </p:txBody>
      </p:sp>
      <p:sp>
        <p:nvSpPr>
          <p:cNvPr id="6" name="Slide Number Placeholder 5"/>
          <p:cNvSpPr>
            <a:spLocks noGrp="1"/>
          </p:cNvSpPr>
          <p:nvPr>
            <p:ph type="sldNum" sz="quarter" idx="12"/>
          </p:nvPr>
        </p:nvSpPr>
        <p:spPr/>
        <p:txBody>
          <a:bodyPr/>
          <a:lstStyle/>
          <a:p>
            <a:fld id="{953902D7-7A46-4DD8-ABD7-EC0B1CAD2E48}" type="slidenum">
              <a:rPr lang="en-US" smtClean="0"/>
              <a:t>59</a:t>
            </a:fld>
            <a:endParaRPr lang="en-US" dirty="0"/>
          </a:p>
        </p:txBody>
      </p:sp>
    </p:spTree>
    <p:extLst>
      <p:ext uri="{BB962C8B-B14F-4D97-AF65-F5344CB8AC3E}">
        <p14:creationId xmlns:p14="http://schemas.microsoft.com/office/powerpoint/2010/main" val="329487767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8229600" cy="1352551"/>
          </a:xfrm>
          <a:solidFill>
            <a:srgbClr val="00FF99"/>
          </a:solidFill>
        </p:spPr>
        <p:txBody>
          <a:bodyPr>
            <a:normAutofit fontScale="90000"/>
          </a:bodyPr>
          <a:lstStyle/>
          <a:p>
            <a:r>
              <a:rPr lang="en-US" sz="3200" dirty="0">
                <a:latin typeface="Algerian" panose="04020705040A02060702" pitchFamily="82" charset="0"/>
              </a:rPr>
              <a:t> </a:t>
            </a:r>
            <a:r>
              <a:rPr lang="en-US" sz="4900" dirty="0">
                <a:latin typeface="Algerian" panose="04020705040A02060702" pitchFamily="82" charset="0"/>
              </a:rPr>
              <a:t>Where It Started</a:t>
            </a:r>
            <a:r>
              <a:rPr lang="en-US" sz="4900" dirty="0"/>
              <a:t/>
            </a:r>
            <a:br>
              <a:rPr lang="en-US" sz="4900" dirty="0"/>
            </a:br>
            <a:r>
              <a:rPr lang="en-US" sz="3200" dirty="0"/>
              <a:t>				</a:t>
            </a:r>
            <a:r>
              <a:rPr lang="en-US" sz="2200" dirty="0"/>
              <a:t>Sun-Sentinel March 11, 1997</a:t>
            </a:r>
            <a:br>
              <a:rPr lang="en-US" sz="2200" dirty="0"/>
            </a:br>
            <a:endParaRPr lang="en-US" sz="2200" dirty="0"/>
          </a:p>
        </p:txBody>
      </p:sp>
      <p:sp>
        <p:nvSpPr>
          <p:cNvPr id="3" name="Content Placeholder 2"/>
          <p:cNvSpPr>
            <a:spLocks noGrp="1"/>
          </p:cNvSpPr>
          <p:nvPr>
            <p:ph idx="1"/>
          </p:nvPr>
        </p:nvSpPr>
        <p:spPr>
          <a:xfrm>
            <a:off x="457200" y="1714501"/>
            <a:ext cx="8229600" cy="4525963"/>
          </a:xfrm>
        </p:spPr>
        <p:txBody>
          <a:bodyPr>
            <a:normAutofit fontScale="70000" lnSpcReduction="20000"/>
          </a:bodyPr>
          <a:lstStyle/>
          <a:p>
            <a:r>
              <a:rPr lang="en-US" dirty="0"/>
              <a:t>“A woman by the name of Geri Introcaso spent  more than three decades helping to shape local and state education policy. Geri Introcaso was the chairwoman of both the state and Broward advisory councils.  The mother of three from Miramar rarely let legislators, board members and school superintendents forget about parents' concerns.”</a:t>
            </a:r>
          </a:p>
          <a:p>
            <a:endParaRPr lang="en-US" dirty="0"/>
          </a:p>
          <a:p>
            <a:r>
              <a:rPr lang="en-US" dirty="0"/>
              <a:t>“She once threw her daughter's outdated textbook at Broward Schools Superintendent William Leary to make the point that students needed new books.”</a:t>
            </a:r>
          </a:p>
          <a:p>
            <a:pPr marL="0" indent="0">
              <a:buNone/>
            </a:pPr>
            <a:endParaRPr lang="en-US" dirty="0"/>
          </a:p>
          <a:p>
            <a:r>
              <a:rPr lang="en-US" dirty="0"/>
              <a:t>"She got his attention and he fixed it," said School Board member Lois Wexler.”</a:t>
            </a:r>
          </a:p>
          <a:p>
            <a:endParaRPr lang="en-US" dirty="0"/>
          </a:p>
          <a:p>
            <a:r>
              <a:rPr lang="en-US" dirty="0"/>
              <a:t>Founding member of Policy 1.3 which dates back to 1976.</a:t>
            </a:r>
          </a:p>
          <a:p>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52400"/>
            <a:ext cx="1447800" cy="1447800"/>
          </a:xfrm>
          <a:prstGeom prst="rect">
            <a:avLst/>
          </a:prstGeom>
        </p:spPr>
      </p:pic>
      <p:sp>
        <p:nvSpPr>
          <p:cNvPr id="5" name="Date Placeholder 4"/>
          <p:cNvSpPr>
            <a:spLocks noGrp="1"/>
          </p:cNvSpPr>
          <p:nvPr>
            <p:ph type="dt" sz="half" idx="10"/>
          </p:nvPr>
        </p:nvSpPr>
        <p:spPr/>
        <p:txBody>
          <a:bodyPr/>
          <a:lstStyle/>
          <a:p>
            <a:r>
              <a:rPr lang="en-US" dirty="0" smtClean="0"/>
              <a:t>9/27/2017</a:t>
            </a:r>
            <a:endParaRPr lang="en-US" dirty="0"/>
          </a:p>
        </p:txBody>
      </p:sp>
      <p:sp>
        <p:nvSpPr>
          <p:cNvPr id="7" name="Slide Number Placeholder 6"/>
          <p:cNvSpPr>
            <a:spLocks noGrp="1"/>
          </p:cNvSpPr>
          <p:nvPr>
            <p:ph type="sldNum" sz="quarter" idx="12"/>
          </p:nvPr>
        </p:nvSpPr>
        <p:spPr/>
        <p:txBody>
          <a:bodyPr/>
          <a:lstStyle/>
          <a:p>
            <a:fld id="{953902D7-7A46-4DD8-ABD7-EC0B1CAD2E48}" type="slidenum">
              <a:rPr lang="en-US" smtClean="0"/>
              <a:t>6</a:t>
            </a:fld>
            <a:endParaRPr lang="en-US" dirty="0"/>
          </a:p>
        </p:txBody>
      </p:sp>
    </p:spTree>
    <p:extLst>
      <p:ext uri="{BB962C8B-B14F-4D97-AF65-F5344CB8AC3E}">
        <p14:creationId xmlns:p14="http://schemas.microsoft.com/office/powerpoint/2010/main" val="307289108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1"/>
            <a:ext cx="7772400" cy="1470025"/>
          </a:xfrm>
          <a:solidFill>
            <a:srgbClr val="FFFF99"/>
          </a:solidFill>
        </p:spPr>
        <p:txBody>
          <a:bodyPr/>
          <a:lstStyle/>
          <a:p>
            <a:r>
              <a:rPr lang="en-US" dirty="0"/>
              <a:t>Overview of </a:t>
            </a:r>
          </a:p>
        </p:txBody>
      </p:sp>
      <p:sp>
        <p:nvSpPr>
          <p:cNvPr id="3" name="Subtitle 2"/>
          <p:cNvSpPr>
            <a:spLocks noGrp="1"/>
          </p:cNvSpPr>
          <p:nvPr>
            <p:ph type="subTitle" idx="1"/>
          </p:nvPr>
        </p:nvSpPr>
        <p:spPr>
          <a:xfrm>
            <a:off x="1219200" y="1828800"/>
            <a:ext cx="6400800" cy="4267200"/>
          </a:xfrm>
        </p:spPr>
        <p:txBody>
          <a:bodyPr/>
          <a:lstStyle/>
          <a:p>
            <a:pPr lvl="2"/>
            <a:r>
              <a:rPr lang="en-US" sz="4000" b="1" dirty="0" smtClean="0">
                <a:solidFill>
                  <a:schemeClr val="tx1"/>
                </a:solidFill>
              </a:rPr>
              <a:t>Policy </a:t>
            </a:r>
            <a:r>
              <a:rPr lang="en-US" sz="4000" b="1" dirty="0">
                <a:solidFill>
                  <a:schemeClr val="tx1"/>
                </a:solidFill>
              </a:rPr>
              <a:t>1164  COMMUNICATION AND </a:t>
            </a:r>
            <a:r>
              <a:rPr lang="en-US" sz="4000" b="1" dirty="0" smtClean="0">
                <a:solidFill>
                  <a:schemeClr val="tx1"/>
                </a:solidFill>
              </a:rPr>
              <a:t>PUBLIC ENGAGEMENT</a:t>
            </a:r>
          </a:p>
          <a:p>
            <a:pPr lvl="2"/>
            <a:r>
              <a:rPr lang="en-US" sz="4000" dirty="0" smtClean="0">
                <a:solidFill>
                  <a:schemeClr val="tx1"/>
                </a:solidFill>
              </a:rPr>
              <a:t>aka</a:t>
            </a:r>
            <a:endParaRPr lang="en-US" sz="4000" dirty="0">
              <a:solidFill>
                <a:schemeClr val="tx1"/>
              </a:solidFill>
            </a:endParaRPr>
          </a:p>
          <a:p>
            <a:pPr lvl="2"/>
            <a:r>
              <a:rPr lang="en-US" sz="4000" dirty="0">
                <a:solidFill>
                  <a:schemeClr val="tx1"/>
                </a:solidFill>
              </a:rPr>
              <a:t>“Looping Process”</a:t>
            </a:r>
          </a:p>
          <a:p>
            <a:pPr lvl="2"/>
            <a:endParaRPr lang="en-US" sz="2800" b="1" dirty="0"/>
          </a:p>
        </p:txBody>
      </p:sp>
      <p:sp>
        <p:nvSpPr>
          <p:cNvPr id="4" name="Date Placeholder 3"/>
          <p:cNvSpPr>
            <a:spLocks noGrp="1"/>
          </p:cNvSpPr>
          <p:nvPr>
            <p:ph type="dt" sz="half" idx="10"/>
          </p:nvPr>
        </p:nvSpPr>
        <p:spPr/>
        <p:txBody>
          <a:bodyPr/>
          <a:lstStyle/>
          <a:p>
            <a:r>
              <a:rPr lang="en-US" dirty="0" smtClean="0"/>
              <a:t>9/27/2017</a:t>
            </a:r>
            <a:endParaRPr lang="en-US" dirty="0"/>
          </a:p>
        </p:txBody>
      </p:sp>
      <p:sp>
        <p:nvSpPr>
          <p:cNvPr id="5" name="Slide Number Placeholder 4"/>
          <p:cNvSpPr>
            <a:spLocks noGrp="1"/>
          </p:cNvSpPr>
          <p:nvPr>
            <p:ph type="sldNum" sz="quarter" idx="12"/>
          </p:nvPr>
        </p:nvSpPr>
        <p:spPr/>
        <p:txBody>
          <a:bodyPr/>
          <a:lstStyle/>
          <a:p>
            <a:fld id="{953902D7-7A46-4DD8-ABD7-EC0B1CAD2E48}" type="slidenum">
              <a:rPr lang="en-US" smtClean="0"/>
              <a:t>60</a:t>
            </a:fld>
            <a:endParaRPr lang="en-US" dirty="0"/>
          </a:p>
        </p:txBody>
      </p:sp>
    </p:spTree>
    <p:extLst>
      <p:ext uri="{BB962C8B-B14F-4D97-AF65-F5344CB8AC3E}">
        <p14:creationId xmlns:p14="http://schemas.microsoft.com/office/powerpoint/2010/main" val="84169611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US" dirty="0">
                <a:latin typeface="Arial Black" panose="020B0A04020102020204" pitchFamily="34" charset="0"/>
              </a:rPr>
              <a:t>The Looping Process</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81400" y="2948781"/>
            <a:ext cx="1981200" cy="1828800"/>
          </a:xfrm>
        </p:spPr>
      </p:pic>
      <p:sp>
        <p:nvSpPr>
          <p:cNvPr id="7" name="Rectangle 6"/>
          <p:cNvSpPr/>
          <p:nvPr/>
        </p:nvSpPr>
        <p:spPr>
          <a:xfrm>
            <a:off x="5029200" y="2410428"/>
            <a:ext cx="868122" cy="523220"/>
          </a:xfrm>
          <a:prstGeom prst="rect">
            <a:avLst/>
          </a:prstGeom>
        </p:spPr>
        <p:txBody>
          <a:bodyPr wrap="square">
            <a:spAutoFit/>
          </a:bodyPr>
          <a:lstStyle/>
          <a:p>
            <a:r>
              <a:rPr lang="en-US" sz="2800" b="1" dirty="0"/>
              <a:t>DAC</a:t>
            </a:r>
          </a:p>
        </p:txBody>
      </p:sp>
      <p:sp>
        <p:nvSpPr>
          <p:cNvPr id="8" name="Rectangle 7"/>
          <p:cNvSpPr/>
          <p:nvPr/>
        </p:nvSpPr>
        <p:spPr>
          <a:xfrm>
            <a:off x="5614817" y="3623101"/>
            <a:ext cx="1301703" cy="830997"/>
          </a:xfrm>
          <a:prstGeom prst="rect">
            <a:avLst/>
          </a:prstGeom>
        </p:spPr>
        <p:txBody>
          <a:bodyPr wrap="none">
            <a:spAutoFit/>
          </a:bodyPr>
          <a:lstStyle/>
          <a:p>
            <a:r>
              <a:rPr lang="en-US" sz="2400" b="1" dirty="0"/>
              <a:t>Area </a:t>
            </a:r>
          </a:p>
          <a:p>
            <a:r>
              <a:rPr lang="en-US" sz="2400" b="1" dirty="0"/>
              <a:t>Advisory</a:t>
            </a:r>
          </a:p>
        </p:txBody>
      </p:sp>
      <p:sp>
        <p:nvSpPr>
          <p:cNvPr id="9" name="Rectangle 8"/>
          <p:cNvSpPr/>
          <p:nvPr/>
        </p:nvSpPr>
        <p:spPr>
          <a:xfrm>
            <a:off x="3197690" y="4920732"/>
            <a:ext cx="1301703" cy="892552"/>
          </a:xfrm>
          <a:prstGeom prst="rect">
            <a:avLst/>
          </a:prstGeom>
        </p:spPr>
        <p:txBody>
          <a:bodyPr wrap="none">
            <a:spAutoFit/>
          </a:bodyPr>
          <a:lstStyle/>
          <a:p>
            <a:r>
              <a:rPr lang="en-US" sz="2800" b="1" dirty="0"/>
              <a:t>Area</a:t>
            </a:r>
            <a:r>
              <a:rPr lang="en-US" b="1" dirty="0"/>
              <a:t> </a:t>
            </a:r>
          </a:p>
          <a:p>
            <a:r>
              <a:rPr lang="en-US" sz="2400" b="1" dirty="0"/>
              <a:t>Advisory</a:t>
            </a:r>
          </a:p>
        </p:txBody>
      </p:sp>
      <p:sp>
        <p:nvSpPr>
          <p:cNvPr id="10" name="Rectangle 9"/>
          <p:cNvSpPr/>
          <p:nvPr/>
        </p:nvSpPr>
        <p:spPr>
          <a:xfrm>
            <a:off x="5157615" y="5105401"/>
            <a:ext cx="914400" cy="584775"/>
          </a:xfrm>
          <a:prstGeom prst="rect">
            <a:avLst/>
          </a:prstGeom>
        </p:spPr>
        <p:txBody>
          <a:bodyPr wrap="square">
            <a:spAutoFit/>
          </a:bodyPr>
          <a:lstStyle/>
          <a:p>
            <a:r>
              <a:rPr lang="en-US" sz="3200" b="1" dirty="0"/>
              <a:t>SAF</a:t>
            </a:r>
          </a:p>
        </p:txBody>
      </p:sp>
      <p:sp>
        <p:nvSpPr>
          <p:cNvPr id="13" name="Rectangle 12"/>
          <p:cNvSpPr/>
          <p:nvPr/>
        </p:nvSpPr>
        <p:spPr>
          <a:xfrm>
            <a:off x="3551594" y="2338233"/>
            <a:ext cx="1172693" cy="584775"/>
          </a:xfrm>
          <a:prstGeom prst="rect">
            <a:avLst/>
          </a:prstGeom>
        </p:spPr>
        <p:txBody>
          <a:bodyPr wrap="none">
            <a:spAutoFit/>
          </a:bodyPr>
          <a:lstStyle/>
          <a:p>
            <a:r>
              <a:rPr lang="en-US" sz="3200" b="1" dirty="0"/>
              <a:t>STAFF</a:t>
            </a:r>
          </a:p>
        </p:txBody>
      </p:sp>
      <p:sp>
        <p:nvSpPr>
          <p:cNvPr id="14" name="Rectangle 13"/>
          <p:cNvSpPr/>
          <p:nvPr/>
        </p:nvSpPr>
        <p:spPr>
          <a:xfrm>
            <a:off x="2643444" y="4038599"/>
            <a:ext cx="806824" cy="523220"/>
          </a:xfrm>
          <a:prstGeom prst="rect">
            <a:avLst/>
          </a:prstGeom>
        </p:spPr>
        <p:txBody>
          <a:bodyPr wrap="none">
            <a:spAutoFit/>
          </a:bodyPr>
          <a:lstStyle/>
          <a:p>
            <a:r>
              <a:rPr lang="en-US" sz="2800" b="1" dirty="0"/>
              <a:t>DAC</a:t>
            </a:r>
          </a:p>
        </p:txBody>
      </p:sp>
      <p:sp>
        <p:nvSpPr>
          <p:cNvPr id="3" name="Date Placeholder 2"/>
          <p:cNvSpPr>
            <a:spLocks noGrp="1"/>
          </p:cNvSpPr>
          <p:nvPr>
            <p:ph type="dt" sz="half" idx="10"/>
          </p:nvPr>
        </p:nvSpPr>
        <p:spPr/>
        <p:txBody>
          <a:bodyPr/>
          <a:lstStyle/>
          <a:p>
            <a:r>
              <a:rPr lang="en-US" dirty="0" smtClean="0"/>
              <a:t>9/27/2017</a:t>
            </a:r>
            <a:endParaRPr lang="en-US" dirty="0"/>
          </a:p>
        </p:txBody>
      </p:sp>
      <p:sp>
        <p:nvSpPr>
          <p:cNvPr id="5" name="Slide Number Placeholder 4"/>
          <p:cNvSpPr>
            <a:spLocks noGrp="1"/>
          </p:cNvSpPr>
          <p:nvPr>
            <p:ph type="sldNum" sz="quarter" idx="12"/>
          </p:nvPr>
        </p:nvSpPr>
        <p:spPr/>
        <p:txBody>
          <a:bodyPr/>
          <a:lstStyle/>
          <a:p>
            <a:fld id="{953902D7-7A46-4DD8-ABD7-EC0B1CAD2E48}" type="slidenum">
              <a:rPr lang="en-US" smtClean="0"/>
              <a:t>61</a:t>
            </a:fld>
            <a:endParaRPr lang="en-US" dirty="0"/>
          </a:p>
        </p:txBody>
      </p:sp>
    </p:spTree>
    <p:extLst>
      <p:ext uri="{BB962C8B-B14F-4D97-AF65-F5344CB8AC3E}">
        <p14:creationId xmlns:p14="http://schemas.microsoft.com/office/powerpoint/2010/main" val="25987450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a:bodyPr>
          <a:lstStyle/>
          <a:p>
            <a:r>
              <a:rPr lang="en-US" dirty="0">
                <a:latin typeface="Arial Black" panose="020B0A04020102020204" pitchFamily="34" charset="0"/>
              </a:rPr>
              <a:t>		Why LOOP</a:t>
            </a:r>
          </a:p>
        </p:txBody>
      </p:sp>
      <p:sp>
        <p:nvSpPr>
          <p:cNvPr id="3" name="Content Placeholder 2"/>
          <p:cNvSpPr>
            <a:spLocks noGrp="1"/>
          </p:cNvSpPr>
          <p:nvPr>
            <p:ph idx="1"/>
          </p:nvPr>
        </p:nvSpPr>
        <p:spPr/>
        <p:txBody>
          <a:bodyPr>
            <a:normAutofit/>
          </a:bodyPr>
          <a:lstStyle/>
          <a:p>
            <a:r>
              <a:rPr lang="en-US" b="1" dirty="0" smtClean="0"/>
              <a:t>PUBLIC </a:t>
            </a:r>
            <a:r>
              <a:rPr lang="en-US" b="1" dirty="0"/>
              <a:t>ENGAGEMENT LOOP</a:t>
            </a:r>
          </a:p>
          <a:p>
            <a:r>
              <a:rPr lang="en-US" dirty="0"/>
              <a:t>The Public Engagement Loop has been designed for use only when a major initiative or new district wide program is under consideration.  </a:t>
            </a:r>
          </a:p>
        </p:txBody>
      </p:sp>
      <p:pic>
        <p:nvPicPr>
          <p:cNvPr id="4" name="FORWARD212.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50737" y="228602"/>
            <a:ext cx="1943326" cy="1295399"/>
          </a:xfrm>
          <a:prstGeom prst="rect">
            <a:avLst/>
          </a:prstGeom>
        </p:spPr>
      </p:pic>
      <p:sp>
        <p:nvSpPr>
          <p:cNvPr id="5" name="Date Placeholder 4"/>
          <p:cNvSpPr>
            <a:spLocks noGrp="1"/>
          </p:cNvSpPr>
          <p:nvPr>
            <p:ph type="dt" sz="half" idx="10"/>
          </p:nvPr>
        </p:nvSpPr>
        <p:spPr/>
        <p:txBody>
          <a:bodyPr/>
          <a:lstStyle/>
          <a:p>
            <a:r>
              <a:rPr lang="en-US" dirty="0" smtClean="0"/>
              <a:t>9/27/2017</a:t>
            </a:r>
            <a:endParaRPr lang="en-US" dirty="0"/>
          </a:p>
        </p:txBody>
      </p:sp>
      <p:sp>
        <p:nvSpPr>
          <p:cNvPr id="7" name="Slide Number Placeholder 6"/>
          <p:cNvSpPr>
            <a:spLocks noGrp="1"/>
          </p:cNvSpPr>
          <p:nvPr>
            <p:ph type="sldNum" sz="quarter" idx="12"/>
          </p:nvPr>
        </p:nvSpPr>
        <p:spPr/>
        <p:txBody>
          <a:bodyPr/>
          <a:lstStyle/>
          <a:p>
            <a:fld id="{953902D7-7A46-4DD8-ABD7-EC0B1CAD2E48}" type="slidenum">
              <a:rPr lang="en-US" smtClean="0"/>
              <a:t>62</a:t>
            </a:fld>
            <a:endParaRPr lang="en-US" dirty="0"/>
          </a:p>
        </p:txBody>
      </p:sp>
    </p:spTree>
    <p:extLst>
      <p:ext uri="{BB962C8B-B14F-4D97-AF65-F5344CB8AC3E}">
        <p14:creationId xmlns:p14="http://schemas.microsoft.com/office/powerpoint/2010/main" val="27377474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video>
              <p:cMediaNode vol="80000">
                <p:cTn id="2" fill="hold" display="0">
                  <p:stCondLst>
                    <p:cond delay="indefinite"/>
                  </p:stCondLst>
                </p:cTn>
                <p:tgtEl>
                  <p:spTgt spid="4"/>
                </p:tgtEl>
              </p:cMediaNode>
            </p:video>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 &amp; a</a:t>
            </a:r>
          </a:p>
        </p:txBody>
      </p:sp>
      <p:pic>
        <p:nvPicPr>
          <p:cNvPr id="4" name="Content Placeholder 3" descr="http://media-cache-ec0.pinimg.com/736x/4a/01/17/4a0117e5100e2fbf0012c446311dee9e.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24200" y="1828801"/>
            <a:ext cx="2895600" cy="2857500"/>
          </a:xfrm>
          <a:prstGeom prst="rect">
            <a:avLst/>
          </a:prstGeom>
          <a:noFill/>
          <a:ln>
            <a:noFill/>
          </a:ln>
        </p:spPr>
      </p:pic>
      <p:sp>
        <p:nvSpPr>
          <p:cNvPr id="3" name="Date Placeholder 2"/>
          <p:cNvSpPr>
            <a:spLocks noGrp="1"/>
          </p:cNvSpPr>
          <p:nvPr>
            <p:ph type="dt" sz="half" idx="10"/>
          </p:nvPr>
        </p:nvSpPr>
        <p:spPr/>
        <p:txBody>
          <a:bodyPr/>
          <a:lstStyle/>
          <a:p>
            <a:r>
              <a:rPr lang="en-US" dirty="0" smtClean="0"/>
              <a:t>9/27/2017</a:t>
            </a:r>
            <a:endParaRPr lang="en-US" dirty="0"/>
          </a:p>
        </p:txBody>
      </p:sp>
      <p:sp>
        <p:nvSpPr>
          <p:cNvPr id="6" name="Slide Number Placeholder 5"/>
          <p:cNvSpPr>
            <a:spLocks noGrp="1"/>
          </p:cNvSpPr>
          <p:nvPr>
            <p:ph type="sldNum" sz="quarter" idx="12"/>
          </p:nvPr>
        </p:nvSpPr>
        <p:spPr/>
        <p:txBody>
          <a:bodyPr/>
          <a:lstStyle/>
          <a:p>
            <a:fld id="{953902D7-7A46-4DD8-ABD7-EC0B1CAD2E48}" type="slidenum">
              <a:rPr lang="en-US" smtClean="0"/>
              <a:t>63</a:t>
            </a:fld>
            <a:endParaRPr lang="en-US" dirty="0"/>
          </a:p>
        </p:txBody>
      </p:sp>
    </p:spTree>
    <p:extLst>
      <p:ext uri="{BB962C8B-B14F-4D97-AF65-F5344CB8AC3E}">
        <p14:creationId xmlns:p14="http://schemas.microsoft.com/office/powerpoint/2010/main" val="307409286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1470025"/>
          </a:xfrm>
          <a:solidFill>
            <a:schemeClr val="accent2">
              <a:lumMod val="40000"/>
              <a:lumOff val="60000"/>
            </a:schemeClr>
          </a:solidFill>
        </p:spPr>
        <p:txBody>
          <a:bodyPr/>
          <a:lstStyle/>
          <a:p>
            <a:r>
              <a:rPr lang="en-US" dirty="0" smtClean="0"/>
              <a:t>What other Committees do I need to be involved with?</a:t>
            </a:r>
            <a:endParaRPr lang="en-US" dirty="0"/>
          </a:p>
        </p:txBody>
      </p:sp>
      <p:sp>
        <p:nvSpPr>
          <p:cNvPr id="3" name="Subtitle 2"/>
          <p:cNvSpPr>
            <a:spLocks noGrp="1"/>
          </p:cNvSpPr>
          <p:nvPr>
            <p:ph type="subTitle" idx="1"/>
          </p:nvPr>
        </p:nvSpPr>
        <p:spPr>
          <a:xfrm>
            <a:off x="1295400" y="1752600"/>
            <a:ext cx="6400800" cy="3886200"/>
          </a:xfrm>
        </p:spPr>
        <p:txBody>
          <a:bodyPr/>
          <a:lstStyle/>
          <a:p>
            <a:pPr algn="l"/>
            <a:endParaRPr lang="en-US" dirty="0" smtClean="0"/>
          </a:p>
          <a:p>
            <a:pPr algn="l"/>
            <a:r>
              <a:rPr lang="en-US" dirty="0" smtClean="0"/>
              <a:t>I Zone meetings</a:t>
            </a:r>
          </a:p>
          <a:p>
            <a:pPr algn="l"/>
            <a:r>
              <a:rPr lang="en-US" dirty="0" smtClean="0"/>
              <a:t>School Advisory Council meetings</a:t>
            </a:r>
          </a:p>
          <a:p>
            <a:pPr algn="l"/>
            <a:r>
              <a:rPr lang="en-US" dirty="0" smtClean="0"/>
              <a:t>Area Advisory Council meetings</a:t>
            </a:r>
          </a:p>
          <a:p>
            <a:pPr algn="l"/>
            <a:r>
              <a:rPr lang="en-US" dirty="0" smtClean="0"/>
              <a:t>District Advisory Council meetings</a:t>
            </a:r>
            <a:endParaRPr lang="en-US" dirty="0"/>
          </a:p>
        </p:txBody>
      </p:sp>
      <p:sp>
        <p:nvSpPr>
          <p:cNvPr id="4" name="Date Placeholder 3"/>
          <p:cNvSpPr>
            <a:spLocks noGrp="1"/>
          </p:cNvSpPr>
          <p:nvPr>
            <p:ph type="dt" sz="half" idx="10"/>
          </p:nvPr>
        </p:nvSpPr>
        <p:spPr/>
        <p:txBody>
          <a:bodyPr/>
          <a:lstStyle/>
          <a:p>
            <a:r>
              <a:rPr lang="en-US" smtClean="0"/>
              <a:t>9/27/2017</a:t>
            </a:r>
            <a:endParaRPr lang="en-US" dirty="0"/>
          </a:p>
        </p:txBody>
      </p:sp>
      <p:sp>
        <p:nvSpPr>
          <p:cNvPr id="5" name="Slide Number Placeholder 4"/>
          <p:cNvSpPr>
            <a:spLocks noGrp="1"/>
          </p:cNvSpPr>
          <p:nvPr>
            <p:ph type="sldNum" sz="quarter" idx="12"/>
          </p:nvPr>
        </p:nvSpPr>
        <p:spPr/>
        <p:txBody>
          <a:bodyPr/>
          <a:lstStyle/>
          <a:p>
            <a:fld id="{953902D7-7A46-4DD8-ABD7-EC0B1CAD2E48}" type="slidenum">
              <a:rPr lang="en-US" smtClean="0"/>
              <a:t>64</a:t>
            </a:fld>
            <a:endParaRPr lang="en-US" dirty="0"/>
          </a:p>
        </p:txBody>
      </p:sp>
    </p:spTree>
    <p:extLst>
      <p:ext uri="{BB962C8B-B14F-4D97-AF65-F5344CB8AC3E}">
        <p14:creationId xmlns:p14="http://schemas.microsoft.com/office/powerpoint/2010/main" val="141453481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1143000"/>
          </a:xfrm>
          <a:solidFill>
            <a:schemeClr val="accent2">
              <a:lumMod val="40000"/>
              <a:lumOff val="60000"/>
            </a:schemeClr>
          </a:solidFill>
        </p:spPr>
        <p:txBody>
          <a:bodyPr/>
          <a:lstStyle/>
          <a:p>
            <a:r>
              <a:rPr lang="en-US" dirty="0"/>
              <a:t>School Advisory </a:t>
            </a:r>
            <a:r>
              <a:rPr lang="en-US" dirty="0" smtClean="0"/>
              <a:t>Council</a:t>
            </a:r>
            <a:endParaRPr lang="en-US" dirty="0"/>
          </a:p>
        </p:txBody>
      </p:sp>
      <p:sp>
        <p:nvSpPr>
          <p:cNvPr id="3" name="Subtitle 2"/>
          <p:cNvSpPr>
            <a:spLocks noGrp="1"/>
          </p:cNvSpPr>
          <p:nvPr>
            <p:ph type="subTitle" idx="1"/>
          </p:nvPr>
        </p:nvSpPr>
        <p:spPr>
          <a:xfrm>
            <a:off x="1371600" y="2514600"/>
            <a:ext cx="6400800" cy="3124200"/>
          </a:xfrm>
        </p:spPr>
        <p:txBody>
          <a:bodyPr>
            <a:normAutofit/>
          </a:bodyPr>
          <a:lstStyle/>
          <a:p>
            <a:r>
              <a:rPr lang="en-US" dirty="0" smtClean="0"/>
              <a:t> Components </a:t>
            </a:r>
            <a:r>
              <a:rPr lang="en-US" dirty="0"/>
              <a:t>of the School Improvement </a:t>
            </a:r>
            <a:r>
              <a:rPr lang="en-US" dirty="0" smtClean="0"/>
              <a:t>Plan can be found at:</a:t>
            </a:r>
            <a:endParaRPr lang="en-US" dirty="0"/>
          </a:p>
          <a:p>
            <a:r>
              <a:rPr lang="en-US" dirty="0">
                <a:hlinkClick r:id="rId3"/>
              </a:rPr>
              <a:t>May 16-17 PowerPoint Training</a:t>
            </a:r>
            <a:endParaRPr lang="en-US" dirty="0"/>
          </a:p>
          <a:p>
            <a:endParaRPr lang="en-US" dirty="0" smtClean="0"/>
          </a:p>
        </p:txBody>
      </p:sp>
      <p:sp>
        <p:nvSpPr>
          <p:cNvPr id="4" name="Date Placeholder 3"/>
          <p:cNvSpPr>
            <a:spLocks noGrp="1"/>
          </p:cNvSpPr>
          <p:nvPr>
            <p:ph type="dt" sz="half" idx="10"/>
          </p:nvPr>
        </p:nvSpPr>
        <p:spPr/>
        <p:txBody>
          <a:bodyPr/>
          <a:lstStyle/>
          <a:p>
            <a:r>
              <a:rPr lang="en-US" dirty="0" smtClean="0"/>
              <a:t>9/27/2017</a:t>
            </a:r>
            <a:endParaRPr lang="en-US" dirty="0"/>
          </a:p>
        </p:txBody>
      </p:sp>
      <p:sp>
        <p:nvSpPr>
          <p:cNvPr id="5" name="Slide Number Placeholder 4"/>
          <p:cNvSpPr>
            <a:spLocks noGrp="1"/>
          </p:cNvSpPr>
          <p:nvPr>
            <p:ph type="sldNum" sz="quarter" idx="12"/>
          </p:nvPr>
        </p:nvSpPr>
        <p:spPr/>
        <p:txBody>
          <a:bodyPr/>
          <a:lstStyle/>
          <a:p>
            <a:fld id="{953902D7-7A46-4DD8-ABD7-EC0B1CAD2E48}" type="slidenum">
              <a:rPr lang="en-US" smtClean="0"/>
              <a:t>65</a:t>
            </a:fld>
            <a:endParaRPr lang="en-US" dirty="0"/>
          </a:p>
        </p:txBody>
      </p:sp>
    </p:spTree>
    <p:extLst>
      <p:ext uri="{BB962C8B-B14F-4D97-AF65-F5344CB8AC3E}">
        <p14:creationId xmlns:p14="http://schemas.microsoft.com/office/powerpoint/2010/main" val="176536219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A47194C-3E5A-854F-B5AE-A6634FC20B3C}" type="slidenum">
              <a:rPr lang="en-US" smtClean="0"/>
              <a:pPr/>
              <a:t>66</a:t>
            </a:fld>
            <a:endParaRPr lang="en-US" dirty="0"/>
          </a:p>
        </p:txBody>
      </p:sp>
      <p:sp>
        <p:nvSpPr>
          <p:cNvPr id="3" name="Title 2"/>
          <p:cNvSpPr>
            <a:spLocks noGrp="1"/>
          </p:cNvSpPr>
          <p:nvPr>
            <p:ph type="title"/>
          </p:nvPr>
        </p:nvSpPr>
        <p:spPr>
          <a:xfrm>
            <a:off x="213648" y="230736"/>
            <a:ext cx="8716709" cy="769123"/>
          </a:xfrm>
        </p:spPr>
        <p:txBody>
          <a:bodyPr/>
          <a:lstStyle/>
          <a:p>
            <a:pPr algn="ctr"/>
            <a:r>
              <a:rPr lang="en-US" sz="3600" dirty="0"/>
              <a:t>SCHOOL IMPROVEMENT PLANNING</a:t>
            </a:r>
          </a:p>
        </p:txBody>
      </p:sp>
      <p:sp>
        <p:nvSpPr>
          <p:cNvPr id="4" name="Text Placeholder 3"/>
          <p:cNvSpPr>
            <a:spLocks noGrp="1"/>
          </p:cNvSpPr>
          <p:nvPr>
            <p:ph type="body" sz="quarter" idx="13"/>
          </p:nvPr>
        </p:nvSpPr>
        <p:spPr/>
        <p:txBody>
          <a:bodyPr/>
          <a:lstStyle/>
          <a:p>
            <a:r>
              <a:rPr lang="en-US" dirty="0"/>
              <a:t>OFFICE OF SERVICE QUALITY</a:t>
            </a:r>
          </a:p>
        </p:txBody>
      </p:sp>
      <p:sp>
        <p:nvSpPr>
          <p:cNvPr id="5" name="Rectangle 4"/>
          <p:cNvSpPr/>
          <p:nvPr/>
        </p:nvSpPr>
        <p:spPr>
          <a:xfrm>
            <a:off x="213646" y="1290415"/>
            <a:ext cx="2794474" cy="1569660"/>
          </a:xfrm>
          <a:prstGeom prst="rect">
            <a:avLst/>
          </a:prstGeom>
        </p:spPr>
        <p:txBody>
          <a:bodyPr wrap="square">
            <a:spAutoFit/>
          </a:bodyPr>
          <a:lstStyle/>
          <a:p>
            <a:r>
              <a:rPr lang="en-US" sz="2400" dirty="0">
                <a:solidFill>
                  <a:srgbClr val="F15D22"/>
                </a:solidFill>
                <a:latin typeface="Arial Narrow Bold" panose="020B0706020202030204" pitchFamily="34" charset="0"/>
              </a:rPr>
              <a:t> Best Practice #1</a:t>
            </a:r>
          </a:p>
          <a:p>
            <a:endParaRPr lang="en-US" sz="2400" dirty="0">
              <a:solidFill>
                <a:srgbClr val="F15D22"/>
              </a:solidFill>
              <a:latin typeface="Arial Narrow Bold" panose="020B0706020202030204" pitchFamily="34" charset="0"/>
            </a:endParaRPr>
          </a:p>
          <a:p>
            <a:pPr marL="285750" indent="-285750">
              <a:buFontTx/>
              <a:buChar char="-"/>
            </a:pPr>
            <a:r>
              <a:rPr lang="en-US" sz="1600" dirty="0">
                <a:solidFill>
                  <a:srgbClr val="00A5E3"/>
                </a:solidFill>
                <a:latin typeface="Arial Narrow Bold" panose="020B0706020202030204" pitchFamily="34" charset="0"/>
              </a:rPr>
              <a:t>PLC (Professional Learning</a:t>
            </a:r>
          </a:p>
          <a:p>
            <a:r>
              <a:rPr lang="en-US" sz="1600" dirty="0">
                <a:solidFill>
                  <a:srgbClr val="00A5E3"/>
                </a:solidFill>
                <a:latin typeface="Arial Narrow Bold" panose="020B0706020202030204" pitchFamily="34" charset="0"/>
              </a:rPr>
              <a:t>      Communities) Meeting</a:t>
            </a:r>
          </a:p>
          <a:p>
            <a:r>
              <a:rPr lang="en-US" sz="1600" dirty="0">
                <a:solidFill>
                  <a:srgbClr val="00A5E3"/>
                </a:solidFill>
                <a:latin typeface="Arial Narrow Bold" panose="020B0706020202030204" pitchFamily="34" charset="0"/>
              </a:rPr>
              <a:t>      Schedule</a:t>
            </a:r>
          </a:p>
        </p:txBody>
      </p:sp>
      <p:sp>
        <p:nvSpPr>
          <p:cNvPr id="6" name="Rectangle 5"/>
          <p:cNvSpPr/>
          <p:nvPr/>
        </p:nvSpPr>
        <p:spPr>
          <a:xfrm>
            <a:off x="3187582" y="1282145"/>
            <a:ext cx="2828658" cy="2062103"/>
          </a:xfrm>
          <a:prstGeom prst="rect">
            <a:avLst/>
          </a:prstGeom>
        </p:spPr>
        <p:txBody>
          <a:bodyPr wrap="square">
            <a:spAutoFit/>
          </a:bodyPr>
          <a:lstStyle/>
          <a:p>
            <a:r>
              <a:rPr lang="en-US" sz="2400" dirty="0">
                <a:solidFill>
                  <a:srgbClr val="F15D22"/>
                </a:solidFill>
                <a:latin typeface="Arial Narrow Bold" panose="020B0706020202030204" pitchFamily="34" charset="0"/>
              </a:rPr>
              <a:t> Best Practice #2</a:t>
            </a:r>
          </a:p>
          <a:p>
            <a:endParaRPr lang="en-US" sz="2400" dirty="0">
              <a:solidFill>
                <a:srgbClr val="F15D22"/>
              </a:solidFill>
              <a:latin typeface="Arial Narrow Bold" panose="020B0706020202030204" pitchFamily="34" charset="0"/>
            </a:endParaRPr>
          </a:p>
          <a:p>
            <a:pPr marL="285750" indent="-285750">
              <a:buFontTx/>
              <a:buChar char="-"/>
            </a:pPr>
            <a:r>
              <a:rPr lang="en-US" sz="1600" dirty="0">
                <a:solidFill>
                  <a:srgbClr val="00A5E3"/>
                </a:solidFill>
                <a:latin typeface="Arial Narrow Bold" panose="020B0706020202030204" pitchFamily="34" charset="0"/>
              </a:rPr>
              <a:t>Early Warning Indicators</a:t>
            </a:r>
          </a:p>
          <a:p>
            <a:pPr marL="285750" indent="-285750">
              <a:buFontTx/>
              <a:buChar char="-"/>
            </a:pPr>
            <a:r>
              <a:rPr lang="en-US" sz="1600" dirty="0">
                <a:solidFill>
                  <a:srgbClr val="00A5E3"/>
                </a:solidFill>
                <a:latin typeface="Arial Narrow Bold" panose="020B0706020202030204" pitchFamily="34" charset="0"/>
              </a:rPr>
              <a:t>RtI Team Meeting Schedule</a:t>
            </a:r>
          </a:p>
          <a:p>
            <a:pPr marL="285750" indent="-285750">
              <a:buFontTx/>
              <a:buChar char="-"/>
            </a:pPr>
            <a:r>
              <a:rPr lang="en-US" sz="1600" dirty="0">
                <a:solidFill>
                  <a:srgbClr val="00A5E3"/>
                </a:solidFill>
                <a:latin typeface="Arial Narrow Bold" panose="020B0706020202030204" pitchFamily="34" charset="0"/>
              </a:rPr>
              <a:t>School Wide Behavior Plan</a:t>
            </a:r>
          </a:p>
          <a:p>
            <a:pPr marL="285750" indent="-285750">
              <a:buFontTx/>
              <a:buChar char="-"/>
            </a:pPr>
            <a:r>
              <a:rPr lang="en-US" sz="1600" dirty="0">
                <a:solidFill>
                  <a:srgbClr val="00A5E3"/>
                </a:solidFill>
                <a:latin typeface="Arial Narrow Bold" panose="020B0706020202030204" pitchFamily="34" charset="0"/>
              </a:rPr>
              <a:t>Attendance Plan</a:t>
            </a:r>
          </a:p>
          <a:p>
            <a:pPr marL="285750" indent="-285750">
              <a:buFontTx/>
              <a:buChar char="-"/>
            </a:pPr>
            <a:r>
              <a:rPr lang="en-US" sz="1600" dirty="0">
                <a:solidFill>
                  <a:srgbClr val="00A5E3"/>
                </a:solidFill>
                <a:latin typeface="Arial Narrow Bold" panose="020B0706020202030204" pitchFamily="34" charset="0"/>
              </a:rPr>
              <a:t>MTSS/RtI Action Plan</a:t>
            </a:r>
          </a:p>
        </p:txBody>
      </p:sp>
      <p:sp>
        <p:nvSpPr>
          <p:cNvPr id="9" name="Rectangle 8"/>
          <p:cNvSpPr/>
          <p:nvPr/>
        </p:nvSpPr>
        <p:spPr>
          <a:xfrm>
            <a:off x="6221652" y="1282145"/>
            <a:ext cx="2708705" cy="2062103"/>
          </a:xfrm>
          <a:prstGeom prst="rect">
            <a:avLst/>
          </a:prstGeom>
        </p:spPr>
        <p:txBody>
          <a:bodyPr wrap="square">
            <a:spAutoFit/>
          </a:bodyPr>
          <a:lstStyle/>
          <a:p>
            <a:r>
              <a:rPr lang="en-US" sz="2400" dirty="0">
                <a:solidFill>
                  <a:srgbClr val="F15D22"/>
                </a:solidFill>
                <a:latin typeface="Arial Narrow Bold" panose="020B0706020202030204" pitchFamily="34" charset="0"/>
              </a:rPr>
              <a:t> Best Practice #3</a:t>
            </a:r>
          </a:p>
          <a:p>
            <a:endParaRPr lang="en-US" sz="2400" dirty="0">
              <a:solidFill>
                <a:srgbClr val="F15D22"/>
              </a:solidFill>
              <a:latin typeface="Arial Narrow Bold" panose="020B0706020202030204" pitchFamily="34" charset="0"/>
            </a:endParaRPr>
          </a:p>
          <a:p>
            <a:pPr marL="285750" indent="-285750">
              <a:buFontTx/>
              <a:buChar char="-"/>
            </a:pPr>
            <a:r>
              <a:rPr lang="en-US" sz="1600" dirty="0">
                <a:solidFill>
                  <a:srgbClr val="00A5E3"/>
                </a:solidFill>
                <a:latin typeface="Arial Narrow Bold" panose="020B0706020202030204" pitchFamily="34" charset="0"/>
              </a:rPr>
              <a:t>FACE Plan</a:t>
            </a:r>
          </a:p>
          <a:p>
            <a:pPr marL="285750" indent="-285750">
              <a:buFontTx/>
              <a:buChar char="-"/>
            </a:pPr>
            <a:r>
              <a:rPr lang="en-US" sz="1600" dirty="0">
                <a:solidFill>
                  <a:srgbClr val="00A5E3"/>
                </a:solidFill>
                <a:latin typeface="Arial Narrow Bold" panose="020B0706020202030204" pitchFamily="34" charset="0"/>
              </a:rPr>
              <a:t>ASSIST Self-Assessment</a:t>
            </a:r>
          </a:p>
          <a:p>
            <a:pPr marL="285750" indent="-285750">
              <a:buFontTx/>
              <a:buChar char="-"/>
            </a:pPr>
            <a:r>
              <a:rPr lang="en-US" sz="1600" dirty="0">
                <a:solidFill>
                  <a:srgbClr val="00A5E3"/>
                </a:solidFill>
                <a:latin typeface="Arial Narrow Bold" panose="020B0706020202030204" pitchFamily="34" charset="0"/>
              </a:rPr>
              <a:t>Self-Assessment Results</a:t>
            </a:r>
          </a:p>
          <a:p>
            <a:pPr marL="285750" indent="-285750">
              <a:buFontTx/>
              <a:buChar char="-"/>
            </a:pPr>
            <a:r>
              <a:rPr lang="en-US" sz="1600" dirty="0">
                <a:solidFill>
                  <a:srgbClr val="00A5E3"/>
                </a:solidFill>
                <a:latin typeface="Arial Narrow Bold" panose="020B0706020202030204" pitchFamily="34" charset="0"/>
              </a:rPr>
              <a:t>SAC Composition Report</a:t>
            </a:r>
          </a:p>
          <a:p>
            <a:pPr marL="285750" indent="-285750">
              <a:buFontTx/>
              <a:buChar char="-"/>
            </a:pPr>
            <a:r>
              <a:rPr lang="en-US" sz="1600" dirty="0">
                <a:solidFill>
                  <a:srgbClr val="00A5E3"/>
                </a:solidFill>
                <a:latin typeface="Arial Narrow Bold" panose="020B0706020202030204" pitchFamily="34" charset="0"/>
              </a:rPr>
              <a:t>Waiver Application</a:t>
            </a:r>
          </a:p>
        </p:txBody>
      </p:sp>
      <p:sp>
        <p:nvSpPr>
          <p:cNvPr id="10" name="Rectangle 9"/>
          <p:cNvSpPr/>
          <p:nvPr/>
        </p:nvSpPr>
        <p:spPr>
          <a:xfrm>
            <a:off x="3102123" y="3741270"/>
            <a:ext cx="3046730" cy="2616101"/>
          </a:xfrm>
          <a:prstGeom prst="rect">
            <a:avLst/>
          </a:prstGeom>
        </p:spPr>
        <p:txBody>
          <a:bodyPr wrap="square">
            <a:spAutoFit/>
          </a:bodyPr>
          <a:lstStyle/>
          <a:p>
            <a:r>
              <a:rPr lang="en-US" sz="2400" dirty="0">
                <a:solidFill>
                  <a:srgbClr val="F15D22"/>
                </a:solidFill>
                <a:latin typeface="Arial Narrow Bold" panose="020B0706020202030204" pitchFamily="34" charset="0"/>
              </a:rPr>
              <a:t>School Goals:</a:t>
            </a:r>
          </a:p>
          <a:p>
            <a:endParaRPr lang="en-US" sz="1200" dirty="0">
              <a:solidFill>
                <a:srgbClr val="F15D22"/>
              </a:solidFill>
              <a:latin typeface="Arial Narrow Bold" panose="020B0706020202030204" pitchFamily="34" charset="0"/>
            </a:endParaRPr>
          </a:p>
          <a:p>
            <a:pPr marL="285750" indent="-285750">
              <a:buFontTx/>
              <a:buChar char="-"/>
            </a:pPr>
            <a:r>
              <a:rPr lang="en-US" sz="1400" dirty="0">
                <a:solidFill>
                  <a:srgbClr val="00A5E3"/>
                </a:solidFill>
                <a:latin typeface="Arial Narrow Bold" panose="020B0706020202030204" pitchFamily="34" charset="0"/>
              </a:rPr>
              <a:t>Based on Pre-Populated</a:t>
            </a:r>
          </a:p>
          <a:p>
            <a:r>
              <a:rPr lang="en-US" sz="1400" dirty="0">
                <a:solidFill>
                  <a:srgbClr val="00A5E3"/>
                </a:solidFill>
                <a:latin typeface="Arial Narrow Bold" panose="020B0706020202030204" pitchFamily="34" charset="0"/>
              </a:rPr>
              <a:t>       Targets </a:t>
            </a:r>
          </a:p>
          <a:p>
            <a:pPr marL="285750" indent="-285750">
              <a:buFontTx/>
              <a:buChar char="-"/>
            </a:pPr>
            <a:r>
              <a:rPr lang="en-US" sz="1400" dirty="0">
                <a:solidFill>
                  <a:srgbClr val="00A5E3"/>
                </a:solidFill>
                <a:latin typeface="Arial Narrow Bold" panose="020B0706020202030204" pitchFamily="34" charset="0"/>
              </a:rPr>
              <a:t>Must have Literacy Goal that</a:t>
            </a:r>
          </a:p>
          <a:p>
            <a:r>
              <a:rPr lang="en-US" sz="1400" dirty="0">
                <a:solidFill>
                  <a:srgbClr val="00A5E3"/>
                </a:solidFill>
                <a:latin typeface="Arial Narrow Bold" panose="020B0706020202030204" pitchFamily="34" charset="0"/>
              </a:rPr>
              <a:t>       states reading program used</a:t>
            </a:r>
          </a:p>
          <a:p>
            <a:pPr marL="285750" indent="-285750">
              <a:buFontTx/>
              <a:buChar char="-"/>
            </a:pPr>
            <a:r>
              <a:rPr lang="en-US" sz="1400" dirty="0">
                <a:solidFill>
                  <a:srgbClr val="00A5E3"/>
                </a:solidFill>
                <a:latin typeface="Arial Narrow Bold" panose="020B0706020202030204" pitchFamily="34" charset="0"/>
              </a:rPr>
              <a:t>SMART Goals need to include Specific Strategies</a:t>
            </a:r>
          </a:p>
          <a:p>
            <a:pPr marL="285750" indent="-285750">
              <a:buFontTx/>
              <a:buChar char="-"/>
            </a:pPr>
            <a:r>
              <a:rPr lang="en-US" sz="1400" dirty="0">
                <a:solidFill>
                  <a:srgbClr val="00A5E3"/>
                </a:solidFill>
                <a:latin typeface="Arial Narrow Bold" panose="020B0706020202030204" pitchFamily="34" charset="0"/>
              </a:rPr>
              <a:t>Accountability Money must be earmarked in BP #4</a:t>
            </a:r>
          </a:p>
          <a:p>
            <a:pPr marL="285750" indent="-285750">
              <a:buFontTx/>
              <a:buChar char="-"/>
            </a:pPr>
            <a:endParaRPr lang="en-US" sz="1600" dirty="0">
              <a:solidFill>
                <a:srgbClr val="00A5E3"/>
              </a:solidFill>
              <a:latin typeface="Arial Narrow Bold" panose="020B0706020202030204" pitchFamily="34" charset="0"/>
            </a:endParaRPr>
          </a:p>
        </p:txBody>
      </p:sp>
      <p:sp>
        <p:nvSpPr>
          <p:cNvPr id="11" name="Rectangle 10"/>
          <p:cNvSpPr/>
          <p:nvPr/>
        </p:nvSpPr>
        <p:spPr>
          <a:xfrm>
            <a:off x="6148853" y="3741269"/>
            <a:ext cx="2866960" cy="2677656"/>
          </a:xfrm>
          <a:prstGeom prst="rect">
            <a:avLst/>
          </a:prstGeom>
        </p:spPr>
        <p:txBody>
          <a:bodyPr wrap="square">
            <a:spAutoFit/>
          </a:bodyPr>
          <a:lstStyle/>
          <a:p>
            <a:r>
              <a:rPr lang="en-US" sz="2400" dirty="0">
                <a:solidFill>
                  <a:srgbClr val="F15D22"/>
                </a:solidFill>
                <a:latin typeface="Arial Narrow Bold" panose="020B0706020202030204" pitchFamily="34" charset="0"/>
              </a:rPr>
              <a:t>SMART Goal</a:t>
            </a:r>
          </a:p>
          <a:p>
            <a:endParaRPr lang="en-US" sz="1200" dirty="0">
              <a:solidFill>
                <a:srgbClr val="F15D22"/>
              </a:solidFill>
              <a:latin typeface="Arial Narrow Bold" panose="020B0706020202030204" pitchFamily="34" charset="0"/>
            </a:endParaRPr>
          </a:p>
          <a:p>
            <a:pPr marL="171450" lvl="0" indent="-171450">
              <a:buFontTx/>
              <a:buChar char="-"/>
            </a:pPr>
            <a:r>
              <a:rPr lang="en-US" sz="1200" b="1" dirty="0">
                <a:solidFill>
                  <a:srgbClr val="F15D22"/>
                </a:solidFill>
                <a:latin typeface="Arial Narrow Bold" panose="020B0706020202030204" pitchFamily="34" charset="0"/>
              </a:rPr>
              <a:t>Specific</a:t>
            </a:r>
            <a:r>
              <a:rPr lang="en-US" sz="1200" dirty="0">
                <a:solidFill>
                  <a:srgbClr val="F15D22"/>
                </a:solidFill>
                <a:latin typeface="Arial Narrow Bold" panose="020B0706020202030204" pitchFamily="34" charset="0"/>
              </a:rPr>
              <a:t>: </a:t>
            </a:r>
            <a:r>
              <a:rPr lang="en-US" sz="1200" dirty="0">
                <a:solidFill>
                  <a:srgbClr val="00A5E3"/>
                </a:solidFill>
                <a:latin typeface="Arial Narrow Bold" panose="020B0706020202030204" pitchFamily="34" charset="0"/>
              </a:rPr>
              <a:t>explicit about what will change</a:t>
            </a:r>
          </a:p>
          <a:p>
            <a:pPr lvl="0"/>
            <a:r>
              <a:rPr lang="en-US" sz="1200" dirty="0">
                <a:solidFill>
                  <a:srgbClr val="00A5E3"/>
                </a:solidFill>
                <a:latin typeface="Arial Narrow Bold" panose="020B0706020202030204" pitchFamily="34" charset="0"/>
              </a:rPr>
              <a:t>     and when</a:t>
            </a:r>
          </a:p>
          <a:p>
            <a:pPr marL="171450" lvl="0" indent="-171450">
              <a:buFontTx/>
              <a:buChar char="-"/>
            </a:pPr>
            <a:r>
              <a:rPr lang="en-US" sz="1200" b="1" dirty="0">
                <a:solidFill>
                  <a:srgbClr val="F15D22"/>
                </a:solidFill>
                <a:latin typeface="Arial Narrow Bold" panose="020B0706020202030204" pitchFamily="34" charset="0"/>
              </a:rPr>
              <a:t>Measurable: </a:t>
            </a:r>
            <a:r>
              <a:rPr lang="en-US" sz="1200" dirty="0">
                <a:solidFill>
                  <a:srgbClr val="00A5E3"/>
                </a:solidFill>
                <a:latin typeface="Arial Narrow Bold" panose="020B0706020202030204" pitchFamily="34" charset="0"/>
              </a:rPr>
              <a:t>quantified and tracked with</a:t>
            </a:r>
          </a:p>
          <a:p>
            <a:pPr lvl="0"/>
            <a:r>
              <a:rPr lang="en-US" sz="1200" dirty="0">
                <a:solidFill>
                  <a:srgbClr val="00A5E3"/>
                </a:solidFill>
                <a:latin typeface="Arial Narrow Bold" panose="020B0706020202030204" pitchFamily="34" charset="0"/>
              </a:rPr>
              <a:t>     assessments and other data </a:t>
            </a:r>
          </a:p>
          <a:p>
            <a:pPr marL="171450" lvl="0" indent="-171450">
              <a:buFontTx/>
              <a:buChar char="-"/>
            </a:pPr>
            <a:r>
              <a:rPr lang="en-US" sz="1200" b="1" dirty="0">
                <a:solidFill>
                  <a:srgbClr val="F15D22"/>
                </a:solidFill>
                <a:latin typeface="Arial Narrow Bold" panose="020B0706020202030204" pitchFamily="34" charset="0"/>
              </a:rPr>
              <a:t>Attainable</a:t>
            </a:r>
            <a:r>
              <a:rPr lang="en-US" sz="1200" dirty="0">
                <a:solidFill>
                  <a:srgbClr val="F15D22"/>
                </a:solidFill>
                <a:latin typeface="Arial Narrow Bold" panose="020B0706020202030204" pitchFamily="34" charset="0"/>
              </a:rPr>
              <a:t>: </a:t>
            </a:r>
            <a:r>
              <a:rPr lang="en-US" sz="1200" dirty="0">
                <a:solidFill>
                  <a:srgbClr val="00A5E3"/>
                </a:solidFill>
                <a:latin typeface="Arial Narrow Bold" panose="020B0706020202030204" pitchFamily="34" charset="0"/>
              </a:rPr>
              <a:t>challenging and realistic</a:t>
            </a:r>
          </a:p>
          <a:p>
            <a:pPr marL="171450" lvl="0" indent="-171450">
              <a:buFontTx/>
              <a:buChar char="-"/>
            </a:pPr>
            <a:r>
              <a:rPr lang="en-US" sz="1200" b="1" dirty="0">
                <a:solidFill>
                  <a:srgbClr val="F15D22"/>
                </a:solidFill>
                <a:latin typeface="Arial Narrow Bold" panose="020B0706020202030204" pitchFamily="34" charset="0"/>
              </a:rPr>
              <a:t>Results-focused:</a:t>
            </a:r>
            <a:r>
              <a:rPr lang="en-US" sz="1200" dirty="0">
                <a:solidFill>
                  <a:srgbClr val="F15D22"/>
                </a:solidFill>
                <a:latin typeface="Arial Narrow Bold" panose="020B0706020202030204" pitchFamily="34" charset="0"/>
              </a:rPr>
              <a:t> </a:t>
            </a:r>
            <a:r>
              <a:rPr lang="en-US" sz="1200" dirty="0">
                <a:solidFill>
                  <a:srgbClr val="00A5E3"/>
                </a:solidFill>
                <a:latin typeface="Arial Narrow Bold" panose="020B0706020202030204" pitchFamily="34" charset="0"/>
              </a:rPr>
              <a:t>direct impact student</a:t>
            </a:r>
          </a:p>
          <a:p>
            <a:pPr lvl="0"/>
            <a:r>
              <a:rPr lang="en-US" sz="1200" dirty="0">
                <a:solidFill>
                  <a:srgbClr val="00A5E3"/>
                </a:solidFill>
                <a:latin typeface="Arial Narrow Bold" panose="020B0706020202030204" pitchFamily="34" charset="0"/>
              </a:rPr>
              <a:t>     learning</a:t>
            </a:r>
          </a:p>
          <a:p>
            <a:pPr marL="171450" lvl="0" indent="-171450">
              <a:buFontTx/>
              <a:buChar char="-"/>
            </a:pPr>
            <a:r>
              <a:rPr lang="en-US" sz="1200" b="1" dirty="0">
                <a:solidFill>
                  <a:srgbClr val="F15D22"/>
                </a:solidFill>
                <a:latin typeface="Arial Narrow Bold" panose="020B0706020202030204" pitchFamily="34" charset="0"/>
              </a:rPr>
              <a:t>Time-bound:</a:t>
            </a:r>
            <a:r>
              <a:rPr lang="en-US" sz="1200" dirty="0">
                <a:solidFill>
                  <a:srgbClr val="F15D22"/>
                </a:solidFill>
                <a:latin typeface="Arial Narrow Bold" panose="020B0706020202030204" pitchFamily="34" charset="0"/>
              </a:rPr>
              <a:t> </a:t>
            </a:r>
            <a:r>
              <a:rPr lang="en-US" sz="1200" dirty="0">
                <a:solidFill>
                  <a:srgbClr val="00A5E3"/>
                </a:solidFill>
                <a:latin typeface="Arial Narrow Bold" panose="020B0706020202030204" pitchFamily="34" charset="0"/>
              </a:rPr>
              <a:t>Goal has a specific</a:t>
            </a:r>
          </a:p>
          <a:p>
            <a:pPr lvl="0"/>
            <a:r>
              <a:rPr lang="en-US" sz="1200" dirty="0">
                <a:solidFill>
                  <a:srgbClr val="00A5E3"/>
                </a:solidFill>
                <a:latin typeface="Arial Narrow Bold" panose="020B0706020202030204" pitchFamily="34" charset="0"/>
              </a:rPr>
              <a:t>     timeframe for completion. </a:t>
            </a:r>
          </a:p>
          <a:p>
            <a:endParaRPr lang="en-US" sz="2400" dirty="0">
              <a:solidFill>
                <a:srgbClr val="F15D22"/>
              </a:solidFill>
            </a:endParaRPr>
          </a:p>
        </p:txBody>
      </p:sp>
      <p:sp>
        <p:nvSpPr>
          <p:cNvPr id="12" name="Rectangle 11"/>
          <p:cNvSpPr/>
          <p:nvPr/>
        </p:nvSpPr>
        <p:spPr>
          <a:xfrm>
            <a:off x="213648" y="3762365"/>
            <a:ext cx="2597921" cy="2062103"/>
          </a:xfrm>
          <a:prstGeom prst="rect">
            <a:avLst/>
          </a:prstGeom>
        </p:spPr>
        <p:txBody>
          <a:bodyPr wrap="square">
            <a:spAutoFit/>
          </a:bodyPr>
          <a:lstStyle/>
          <a:p>
            <a:r>
              <a:rPr lang="en-US" sz="2400" dirty="0">
                <a:solidFill>
                  <a:srgbClr val="F15D22"/>
                </a:solidFill>
                <a:latin typeface="Arial Narrow Bold" panose="020B0706020202030204" pitchFamily="34" charset="0"/>
              </a:rPr>
              <a:t>Best Practice #4</a:t>
            </a:r>
          </a:p>
          <a:p>
            <a:endParaRPr lang="en-US" sz="2400" dirty="0">
              <a:solidFill>
                <a:srgbClr val="F15D22"/>
              </a:solidFill>
              <a:latin typeface="Arial Narrow Bold" panose="020B0706020202030204" pitchFamily="34" charset="0"/>
            </a:endParaRPr>
          </a:p>
          <a:p>
            <a:pPr marL="285750" indent="-285750">
              <a:buFontTx/>
              <a:buChar char="-"/>
            </a:pPr>
            <a:r>
              <a:rPr lang="en-US" sz="1600" dirty="0">
                <a:solidFill>
                  <a:srgbClr val="00A5E3"/>
                </a:solidFill>
                <a:latin typeface="Arial Narrow Bold" panose="020B0706020202030204" pitchFamily="34" charset="0"/>
              </a:rPr>
              <a:t>Goals, Strategies and Activities or FLDOE SIP</a:t>
            </a:r>
          </a:p>
          <a:p>
            <a:pPr marL="285750" indent="-285750">
              <a:buFontTx/>
              <a:buChar char="-"/>
            </a:pPr>
            <a:r>
              <a:rPr lang="en-US" sz="1600" dirty="0">
                <a:solidFill>
                  <a:srgbClr val="00A5E3"/>
                </a:solidFill>
                <a:latin typeface="Arial Narrow Bold" panose="020B0706020202030204" pitchFamily="34" charset="0"/>
              </a:rPr>
              <a:t>Title I School Plan (for Title I A,B, or C Schools</a:t>
            </a:r>
          </a:p>
          <a:p>
            <a:pPr marL="285750" indent="-285750">
              <a:buFontTx/>
              <a:buChar char="-"/>
            </a:pPr>
            <a:r>
              <a:rPr lang="en-US" sz="1600" dirty="0">
                <a:solidFill>
                  <a:srgbClr val="00A5E3"/>
                </a:solidFill>
                <a:latin typeface="Arial Narrow Bold" panose="020B0706020202030204" pitchFamily="34" charset="0"/>
              </a:rPr>
              <a:t>BPIE Documents</a:t>
            </a:r>
            <a:endParaRPr lang="en-US" sz="1600" dirty="0">
              <a:solidFill>
                <a:srgbClr val="00A5E3"/>
              </a:solidFill>
            </a:endParaRPr>
          </a:p>
        </p:txBody>
      </p:sp>
    </p:spTree>
    <p:extLst>
      <p:ext uri="{BB962C8B-B14F-4D97-AF65-F5344CB8AC3E}">
        <p14:creationId xmlns:p14="http://schemas.microsoft.com/office/powerpoint/2010/main" val="66230033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2"/>
            <a:ext cx="7772400" cy="1371599"/>
          </a:xfrm>
          <a:solidFill>
            <a:schemeClr val="accent2">
              <a:lumMod val="40000"/>
              <a:lumOff val="60000"/>
            </a:schemeClr>
          </a:solidFill>
        </p:spPr>
        <p:txBody>
          <a:bodyPr>
            <a:normAutofit fontScale="90000"/>
          </a:bodyPr>
          <a:lstStyle/>
          <a:p>
            <a:r>
              <a:rPr lang="en-US" dirty="0" smtClean="0"/>
              <a:t>The SAC and</a:t>
            </a:r>
            <a:br>
              <a:rPr lang="en-US" dirty="0" smtClean="0"/>
            </a:br>
            <a:r>
              <a:rPr lang="en-US" dirty="0" smtClean="0"/>
              <a:t>SAF Relationship</a:t>
            </a:r>
            <a:endParaRPr lang="en-US" dirty="0"/>
          </a:p>
        </p:txBody>
      </p:sp>
      <p:sp>
        <p:nvSpPr>
          <p:cNvPr id="3" name="Subtitle 2"/>
          <p:cNvSpPr>
            <a:spLocks noGrp="1"/>
          </p:cNvSpPr>
          <p:nvPr>
            <p:ph type="subTitle" idx="1"/>
          </p:nvPr>
        </p:nvSpPr>
        <p:spPr>
          <a:xfrm>
            <a:off x="1371600" y="2057400"/>
            <a:ext cx="6400800" cy="3581400"/>
          </a:xfrm>
        </p:spPr>
        <p:txBody>
          <a:bodyPr>
            <a:normAutofit fontScale="70000" lnSpcReduction="20000"/>
          </a:bodyPr>
          <a:lstStyle/>
          <a:p>
            <a:r>
              <a:rPr lang="en-US" sz="3400" b="1" dirty="0">
                <a:solidFill>
                  <a:schemeClr val="tx1"/>
                </a:solidFill>
              </a:rPr>
              <a:t>Team members shall include the </a:t>
            </a:r>
            <a:r>
              <a:rPr lang="en-US" dirty="0">
                <a:solidFill>
                  <a:schemeClr val="tx1"/>
                </a:solidFill>
              </a:rPr>
              <a:t>school principal, teachers, the Broward Teacher Union (BTU) building steward (or designee), non-instructional support staff, </a:t>
            </a:r>
            <a:r>
              <a:rPr lang="en-US" b="1" u="sng" dirty="0">
                <a:solidFill>
                  <a:schemeClr val="tx1"/>
                </a:solidFill>
              </a:rPr>
              <a:t>SAF chairperson (or designee</a:t>
            </a:r>
            <a:r>
              <a:rPr lang="en-US" u="sng" dirty="0">
                <a:solidFill>
                  <a:schemeClr val="tx1"/>
                </a:solidFill>
              </a:rPr>
              <a:t>), </a:t>
            </a:r>
            <a:r>
              <a:rPr lang="en-US" dirty="0">
                <a:solidFill>
                  <a:schemeClr val="tx1"/>
                </a:solidFill>
              </a:rPr>
              <a:t>students (required only at high schools and centers/technical schools), parents (not required at adult/technical centers), business and community representatives, a community school representative (when appropriate), an ESE parent, a parent of a Gifted student, and an ESOL parent. </a:t>
            </a:r>
          </a:p>
          <a:p>
            <a:r>
              <a:rPr lang="en-US" dirty="0" smtClean="0"/>
              <a:t> </a:t>
            </a:r>
            <a:endParaRPr lang="en-US" dirty="0"/>
          </a:p>
        </p:txBody>
      </p:sp>
      <p:sp>
        <p:nvSpPr>
          <p:cNvPr id="4" name="Date Placeholder 3"/>
          <p:cNvSpPr>
            <a:spLocks noGrp="1"/>
          </p:cNvSpPr>
          <p:nvPr>
            <p:ph type="dt" sz="half" idx="10"/>
          </p:nvPr>
        </p:nvSpPr>
        <p:spPr/>
        <p:txBody>
          <a:bodyPr/>
          <a:lstStyle/>
          <a:p>
            <a:r>
              <a:rPr lang="en-US" smtClean="0"/>
              <a:t>9/27/2017</a:t>
            </a:r>
            <a:endParaRPr lang="en-US" dirty="0"/>
          </a:p>
        </p:txBody>
      </p:sp>
      <p:sp>
        <p:nvSpPr>
          <p:cNvPr id="5" name="Slide Number Placeholder 4"/>
          <p:cNvSpPr>
            <a:spLocks noGrp="1"/>
          </p:cNvSpPr>
          <p:nvPr>
            <p:ph type="sldNum" sz="quarter" idx="12"/>
          </p:nvPr>
        </p:nvSpPr>
        <p:spPr/>
        <p:txBody>
          <a:bodyPr/>
          <a:lstStyle/>
          <a:p>
            <a:fld id="{953902D7-7A46-4DD8-ABD7-EC0B1CAD2E48}" type="slidenum">
              <a:rPr lang="en-US" smtClean="0"/>
              <a:t>67</a:t>
            </a:fld>
            <a:endParaRPr lang="en-US" dirty="0"/>
          </a:p>
        </p:txBody>
      </p:sp>
      <p:sp>
        <p:nvSpPr>
          <p:cNvPr id="6" name="Wave 5">
            <a:extLst>
              <a:ext uri="{FF2B5EF4-FFF2-40B4-BE49-F238E27FC236}">
                <a16:creationId xmlns:a16="http://schemas.microsoft.com/office/drawing/2014/main" xmlns="" id="{C53593EF-F0BF-475F-803B-D56E45EEE07F}"/>
              </a:ext>
            </a:extLst>
          </p:cNvPr>
          <p:cNvSpPr/>
          <p:nvPr/>
        </p:nvSpPr>
        <p:spPr>
          <a:xfrm>
            <a:off x="5204012" y="4800601"/>
            <a:ext cx="3148584" cy="854075"/>
          </a:xfrm>
          <a:prstGeom prst="wav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Policy 1403  10.d </a:t>
            </a:r>
            <a:r>
              <a:rPr lang="en-US" sz="2400" dirty="0">
                <a:solidFill>
                  <a:schemeClr val="tx1"/>
                </a:solidFill>
              </a:rPr>
              <a:t>.</a:t>
            </a:r>
            <a:r>
              <a:rPr lang="en-US" sz="2400" dirty="0" smtClean="0">
                <a:solidFill>
                  <a:schemeClr val="tx1"/>
                </a:solidFill>
              </a:rPr>
              <a:t>1</a:t>
            </a:r>
            <a:endParaRPr lang="en-US" sz="2400" dirty="0">
              <a:solidFill>
                <a:schemeClr val="tx1"/>
              </a:solidFill>
            </a:endParaRPr>
          </a:p>
        </p:txBody>
      </p:sp>
    </p:spTree>
    <p:extLst>
      <p:ext uri="{BB962C8B-B14F-4D97-AF65-F5344CB8AC3E}">
        <p14:creationId xmlns:p14="http://schemas.microsoft.com/office/powerpoint/2010/main" val="8910753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7784" y="381001"/>
            <a:ext cx="7772400" cy="1470025"/>
          </a:xfrm>
          <a:solidFill>
            <a:schemeClr val="accent2">
              <a:lumMod val="40000"/>
              <a:lumOff val="60000"/>
            </a:schemeClr>
          </a:solidFill>
        </p:spPr>
        <p:txBody>
          <a:bodyPr/>
          <a:lstStyle/>
          <a:p>
            <a:pPr algn="l"/>
            <a:r>
              <a:rPr lang="en-US" dirty="0" smtClean="0"/>
              <a:t>SAC &amp; SAF </a:t>
            </a:r>
            <a:br>
              <a:rPr lang="en-US" dirty="0" smtClean="0"/>
            </a:br>
            <a:r>
              <a:rPr lang="en-US" dirty="0" smtClean="0"/>
              <a:t>           </a:t>
            </a:r>
            <a:r>
              <a:rPr lang="en-US" sz="3600" dirty="0" smtClean="0"/>
              <a:t>Relationship</a:t>
            </a:r>
            <a:endParaRPr lang="en-US" sz="3600" dirty="0"/>
          </a:p>
        </p:txBody>
      </p:sp>
      <p:sp>
        <p:nvSpPr>
          <p:cNvPr id="3" name="Subtitle 2"/>
          <p:cNvSpPr>
            <a:spLocks noGrp="1"/>
          </p:cNvSpPr>
          <p:nvPr>
            <p:ph type="subTitle" idx="1"/>
          </p:nvPr>
        </p:nvSpPr>
        <p:spPr>
          <a:xfrm>
            <a:off x="573741" y="1981200"/>
            <a:ext cx="7794322" cy="3657600"/>
          </a:xfrm>
        </p:spPr>
        <p:txBody>
          <a:bodyPr>
            <a:normAutofit fontScale="85000" lnSpcReduction="20000"/>
          </a:bodyPr>
          <a:lstStyle/>
          <a:p>
            <a:pPr algn="l"/>
            <a:r>
              <a:rPr lang="en-US" dirty="0" smtClean="0">
                <a:solidFill>
                  <a:schemeClr val="tx1"/>
                </a:solidFill>
              </a:rPr>
              <a:t>10. c -  In </a:t>
            </a:r>
            <a:r>
              <a:rPr lang="en-US" dirty="0">
                <a:solidFill>
                  <a:schemeClr val="tx1"/>
                </a:solidFill>
              </a:rPr>
              <a:t>addition to regularly scheduled SAC meetings, joint meetings shall be held semi-annually with the School Advisory Forum (SAF). </a:t>
            </a:r>
            <a:endParaRPr lang="en-US" dirty="0" smtClean="0">
              <a:solidFill>
                <a:schemeClr val="tx1"/>
              </a:solidFill>
            </a:endParaRPr>
          </a:p>
          <a:p>
            <a:pPr algn="l"/>
            <a:r>
              <a:rPr lang="en-US" dirty="0" smtClean="0">
                <a:solidFill>
                  <a:schemeClr val="tx1"/>
                </a:solidFill>
              </a:rPr>
              <a:t>10. d, 6 The </a:t>
            </a:r>
            <a:r>
              <a:rPr lang="en-US" dirty="0">
                <a:solidFill>
                  <a:schemeClr val="tx1"/>
                </a:solidFill>
              </a:rPr>
              <a:t>SAC chairperson or designee shall represent SAC at Area Advisory meetings. 7. The </a:t>
            </a:r>
            <a:r>
              <a:rPr lang="en-US" dirty="0" smtClean="0">
                <a:solidFill>
                  <a:schemeClr val="tx1"/>
                </a:solidFill>
              </a:rPr>
              <a:t>10. d, 7 - SAC </a:t>
            </a:r>
            <a:r>
              <a:rPr lang="en-US" dirty="0">
                <a:solidFill>
                  <a:schemeClr val="tx1"/>
                </a:solidFill>
              </a:rPr>
              <a:t>chairperson or designee shall represent SAC as a voting member at School Advisory Forum (SAF) meetings. </a:t>
            </a:r>
          </a:p>
          <a:p>
            <a:pPr algn="l"/>
            <a:r>
              <a:rPr lang="en-US" dirty="0" smtClean="0">
                <a:solidFill>
                  <a:schemeClr val="tx1"/>
                </a:solidFill>
              </a:rPr>
              <a:t>10. </a:t>
            </a:r>
            <a:r>
              <a:rPr lang="en-US" dirty="0">
                <a:solidFill>
                  <a:schemeClr val="tx1"/>
                </a:solidFill>
              </a:rPr>
              <a:t>e</a:t>
            </a:r>
            <a:r>
              <a:rPr lang="en-US" dirty="0" smtClean="0">
                <a:solidFill>
                  <a:schemeClr val="tx1"/>
                </a:solidFill>
              </a:rPr>
              <a:t> - The </a:t>
            </a:r>
            <a:r>
              <a:rPr lang="en-US" dirty="0">
                <a:solidFill>
                  <a:schemeClr val="tx1"/>
                </a:solidFill>
              </a:rPr>
              <a:t>SAC may participate in joint training with the SAF. </a:t>
            </a:r>
          </a:p>
        </p:txBody>
      </p:sp>
      <p:sp>
        <p:nvSpPr>
          <p:cNvPr id="4" name="Date Placeholder 3"/>
          <p:cNvSpPr>
            <a:spLocks noGrp="1"/>
          </p:cNvSpPr>
          <p:nvPr>
            <p:ph type="dt" sz="half" idx="10"/>
          </p:nvPr>
        </p:nvSpPr>
        <p:spPr/>
        <p:txBody>
          <a:bodyPr/>
          <a:lstStyle/>
          <a:p>
            <a:r>
              <a:rPr lang="en-US" smtClean="0"/>
              <a:t>9/27/2017</a:t>
            </a:r>
            <a:endParaRPr lang="en-US" dirty="0"/>
          </a:p>
        </p:txBody>
      </p:sp>
      <p:sp>
        <p:nvSpPr>
          <p:cNvPr id="5" name="Slide Number Placeholder 4"/>
          <p:cNvSpPr>
            <a:spLocks noGrp="1"/>
          </p:cNvSpPr>
          <p:nvPr>
            <p:ph type="sldNum" sz="quarter" idx="12"/>
          </p:nvPr>
        </p:nvSpPr>
        <p:spPr/>
        <p:txBody>
          <a:bodyPr/>
          <a:lstStyle/>
          <a:p>
            <a:fld id="{953902D7-7A46-4DD8-ABD7-EC0B1CAD2E48}" type="slidenum">
              <a:rPr lang="en-US" smtClean="0"/>
              <a:t>68</a:t>
            </a:fld>
            <a:endParaRPr lang="en-US" dirty="0"/>
          </a:p>
        </p:txBody>
      </p:sp>
      <p:sp>
        <p:nvSpPr>
          <p:cNvPr id="6" name="Wave 5">
            <a:extLst>
              <a:ext uri="{FF2B5EF4-FFF2-40B4-BE49-F238E27FC236}">
                <a16:creationId xmlns:a16="http://schemas.microsoft.com/office/drawing/2014/main" xmlns="" id="{C53593EF-F0BF-475F-803B-D56E45EEE07F}"/>
              </a:ext>
            </a:extLst>
          </p:cNvPr>
          <p:cNvSpPr/>
          <p:nvPr/>
        </p:nvSpPr>
        <p:spPr>
          <a:xfrm>
            <a:off x="5255338" y="685801"/>
            <a:ext cx="3148584" cy="854075"/>
          </a:xfrm>
          <a:prstGeom prst="wav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Policy 1403 </a:t>
            </a:r>
            <a:endParaRPr lang="en-US" sz="3200" dirty="0">
              <a:solidFill>
                <a:schemeClr val="tx1"/>
              </a:solidFill>
            </a:endParaRPr>
          </a:p>
        </p:txBody>
      </p:sp>
    </p:spTree>
    <p:extLst>
      <p:ext uri="{BB962C8B-B14F-4D97-AF65-F5344CB8AC3E}">
        <p14:creationId xmlns:p14="http://schemas.microsoft.com/office/powerpoint/2010/main" val="388522313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 &amp; a</a:t>
            </a:r>
          </a:p>
        </p:txBody>
      </p:sp>
      <p:pic>
        <p:nvPicPr>
          <p:cNvPr id="4" name="Content Placeholder 3" descr="http://media-cache-ec0.pinimg.com/736x/4a/01/17/4a0117e5100e2fbf0012c446311dee9e.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24200" y="1828801"/>
            <a:ext cx="2895600" cy="2857500"/>
          </a:xfrm>
          <a:prstGeom prst="rect">
            <a:avLst/>
          </a:prstGeom>
          <a:noFill/>
          <a:ln>
            <a:noFill/>
          </a:ln>
        </p:spPr>
      </p:pic>
      <p:sp>
        <p:nvSpPr>
          <p:cNvPr id="3" name="Date Placeholder 2"/>
          <p:cNvSpPr>
            <a:spLocks noGrp="1"/>
          </p:cNvSpPr>
          <p:nvPr>
            <p:ph type="dt" sz="half" idx="10"/>
          </p:nvPr>
        </p:nvSpPr>
        <p:spPr/>
        <p:txBody>
          <a:bodyPr/>
          <a:lstStyle/>
          <a:p>
            <a:r>
              <a:rPr lang="en-US" dirty="0" smtClean="0"/>
              <a:t>9/27/2017</a:t>
            </a:r>
            <a:endParaRPr lang="en-US" dirty="0"/>
          </a:p>
        </p:txBody>
      </p:sp>
      <p:sp>
        <p:nvSpPr>
          <p:cNvPr id="6" name="Slide Number Placeholder 5"/>
          <p:cNvSpPr>
            <a:spLocks noGrp="1"/>
          </p:cNvSpPr>
          <p:nvPr>
            <p:ph type="sldNum" sz="quarter" idx="12"/>
          </p:nvPr>
        </p:nvSpPr>
        <p:spPr/>
        <p:txBody>
          <a:bodyPr/>
          <a:lstStyle/>
          <a:p>
            <a:fld id="{953902D7-7A46-4DD8-ABD7-EC0B1CAD2E48}" type="slidenum">
              <a:rPr lang="en-US" smtClean="0"/>
              <a:t>69</a:t>
            </a:fld>
            <a:endParaRPr lang="en-US" dirty="0"/>
          </a:p>
        </p:txBody>
      </p:sp>
    </p:spTree>
    <p:extLst>
      <p:ext uri="{BB962C8B-B14F-4D97-AF65-F5344CB8AC3E}">
        <p14:creationId xmlns:p14="http://schemas.microsoft.com/office/powerpoint/2010/main" val="221297112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1"/>
            <a:ext cx="7772400" cy="1470025"/>
          </a:xfrm>
          <a:solidFill>
            <a:srgbClr val="00FF99"/>
          </a:solidFill>
        </p:spPr>
        <p:style>
          <a:lnRef idx="1">
            <a:schemeClr val="accent1"/>
          </a:lnRef>
          <a:fillRef idx="3">
            <a:schemeClr val="accent1"/>
          </a:fillRef>
          <a:effectRef idx="2">
            <a:schemeClr val="accent1"/>
          </a:effectRef>
          <a:fontRef idx="minor">
            <a:schemeClr val="lt1"/>
          </a:fontRef>
        </p:style>
        <p:txBody>
          <a:bodyPr>
            <a:normAutofit/>
          </a:bodyPr>
          <a:lstStyle/>
          <a:p>
            <a:r>
              <a:rPr lang="en-US" sz="4800" dirty="0">
                <a:solidFill>
                  <a:schemeClr val="tx1"/>
                </a:solidFill>
                <a:latin typeface="Algerian" panose="04020705040A02060702" pitchFamily="82" charset="0"/>
              </a:rPr>
              <a:t>A BIT More History</a:t>
            </a:r>
          </a:p>
        </p:txBody>
      </p:sp>
      <p:sp>
        <p:nvSpPr>
          <p:cNvPr id="3" name="Subtitle 2"/>
          <p:cNvSpPr>
            <a:spLocks noGrp="1"/>
          </p:cNvSpPr>
          <p:nvPr>
            <p:ph type="subTitle" idx="1"/>
          </p:nvPr>
        </p:nvSpPr>
        <p:spPr>
          <a:xfrm>
            <a:off x="1447800" y="2133600"/>
            <a:ext cx="6400800" cy="3505200"/>
          </a:xfrm>
        </p:spPr>
        <p:txBody>
          <a:bodyPr>
            <a:normAutofit/>
          </a:bodyPr>
          <a:lstStyle/>
          <a:p>
            <a:r>
              <a:rPr lang="en-US" dirty="0">
                <a:solidFill>
                  <a:schemeClr val="tx1"/>
                </a:solidFill>
                <a:latin typeface="Matura MT Script Capitals" panose="03020802060602070202" pitchFamily="66" charset="0"/>
              </a:rPr>
              <a:t>Committees, Councils and Forums were formed</a:t>
            </a:r>
          </a:p>
          <a:p>
            <a:r>
              <a:rPr lang="en-US" sz="2800" dirty="0">
                <a:solidFill>
                  <a:schemeClr val="tx1"/>
                </a:solidFill>
                <a:latin typeface="Matura MT Script Capitals" panose="03020802060602070202" pitchFamily="66" charset="0"/>
              </a:rPr>
              <a:t>District Advisory Council 7/29/1976</a:t>
            </a:r>
          </a:p>
          <a:p>
            <a:r>
              <a:rPr lang="en-US" sz="2800" dirty="0">
                <a:solidFill>
                  <a:schemeClr val="tx1"/>
                </a:solidFill>
                <a:latin typeface="Matura MT Script Capitals" panose="03020802060602070202" pitchFamily="66" charset="0"/>
              </a:rPr>
              <a:t>School Advisory Council 7/29/1976</a:t>
            </a:r>
          </a:p>
          <a:p>
            <a:r>
              <a:rPr lang="en-US" sz="2200" dirty="0">
                <a:solidFill>
                  <a:schemeClr val="tx1"/>
                </a:solidFill>
                <a:latin typeface="Matura MT Script Capitals" panose="03020802060602070202" pitchFamily="66" charset="0"/>
              </a:rPr>
              <a:t>(Name changed to School Advisory Forum  in 2000)</a:t>
            </a:r>
            <a:endParaRPr lang="en-US" sz="2800" dirty="0">
              <a:solidFill>
                <a:schemeClr val="tx1"/>
              </a:solidFill>
              <a:latin typeface="Matura MT Script Capitals" panose="03020802060602070202" pitchFamily="66" charset="0"/>
            </a:endParaRPr>
          </a:p>
          <a:p>
            <a:r>
              <a:rPr lang="en-US" sz="2800" dirty="0">
                <a:solidFill>
                  <a:schemeClr val="tx1"/>
                </a:solidFill>
                <a:latin typeface="Matura MT Script Capitals" panose="03020802060602070202" pitchFamily="66" charset="0"/>
              </a:rPr>
              <a:t>Area Advisory Councils 7/23/1984</a:t>
            </a:r>
          </a:p>
          <a:p>
            <a:endParaRPr lang="en-US" dirty="0">
              <a:solidFill>
                <a:schemeClr val="tx1"/>
              </a:solidFill>
              <a:latin typeface="Matura MT Script Capitals" panose="03020802060602070202" pitchFamily="66" charset="0"/>
            </a:endParaRPr>
          </a:p>
        </p:txBody>
      </p:sp>
      <p:sp>
        <p:nvSpPr>
          <p:cNvPr id="4" name="Date Placeholder 3"/>
          <p:cNvSpPr>
            <a:spLocks noGrp="1"/>
          </p:cNvSpPr>
          <p:nvPr>
            <p:ph type="dt" sz="half" idx="10"/>
          </p:nvPr>
        </p:nvSpPr>
        <p:spPr/>
        <p:txBody>
          <a:bodyPr/>
          <a:lstStyle/>
          <a:p>
            <a:r>
              <a:rPr lang="en-US" dirty="0" smtClean="0"/>
              <a:t>9/27/2017</a:t>
            </a:r>
            <a:endParaRPr lang="en-US" dirty="0"/>
          </a:p>
        </p:txBody>
      </p:sp>
      <p:sp>
        <p:nvSpPr>
          <p:cNvPr id="5" name="Slide Number Placeholder 4"/>
          <p:cNvSpPr>
            <a:spLocks noGrp="1"/>
          </p:cNvSpPr>
          <p:nvPr>
            <p:ph type="sldNum" sz="quarter" idx="12"/>
          </p:nvPr>
        </p:nvSpPr>
        <p:spPr/>
        <p:txBody>
          <a:bodyPr/>
          <a:lstStyle/>
          <a:p>
            <a:fld id="{953902D7-7A46-4DD8-ABD7-EC0B1CAD2E48}" type="slidenum">
              <a:rPr lang="en-US" smtClean="0"/>
              <a:t>7</a:t>
            </a:fld>
            <a:endParaRPr lang="en-US" dirty="0"/>
          </a:p>
        </p:txBody>
      </p:sp>
    </p:spTree>
    <p:extLst>
      <p:ext uri="{BB962C8B-B14F-4D97-AF65-F5344CB8AC3E}">
        <p14:creationId xmlns:p14="http://schemas.microsoft.com/office/powerpoint/2010/main" val="354642475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2" name="Rectangle 1082"/>
          <p:cNvSpPr>
            <a:spLocks noChangeArrowheads="1"/>
          </p:cNvSpPr>
          <p:nvPr/>
        </p:nvSpPr>
        <p:spPr bwMode="auto">
          <a:xfrm>
            <a:off x="0" y="0"/>
            <a:ext cx="2362200" cy="6858000"/>
          </a:xfrm>
          <a:prstGeom prst="rect">
            <a:avLst/>
          </a:prstGeom>
          <a:solidFill>
            <a:schemeClr val="bg2"/>
          </a:solidFill>
          <a:ln>
            <a:noFill/>
          </a:ln>
          <a:effectLst/>
          <a:extLst/>
        </p:spPr>
        <p:txBody>
          <a:bodyPr vert="vert270" wrap="none" anchor="ctr"/>
          <a:lstStyle/>
          <a:p>
            <a:endParaRPr lang="en-US" dirty="0"/>
          </a:p>
        </p:txBody>
      </p:sp>
      <p:sp>
        <p:nvSpPr>
          <p:cNvPr id="6199" name="Rectangle 1079"/>
          <p:cNvSpPr>
            <a:spLocks noChangeArrowheads="1"/>
          </p:cNvSpPr>
          <p:nvPr/>
        </p:nvSpPr>
        <p:spPr bwMode="auto">
          <a:xfrm>
            <a:off x="2362200" y="0"/>
            <a:ext cx="6781800" cy="1295400"/>
          </a:xfrm>
          <a:prstGeom prst="rect">
            <a:avLst/>
          </a:prstGeom>
          <a:solidFill>
            <a:schemeClr val="folHlink"/>
          </a:solidFill>
          <a:ln>
            <a:noFill/>
          </a:ln>
          <a:effectLst/>
          <a:extLst>
            <a:ext uri="{91240B29-F687-4F45-9708-019B960494DF}">
              <a14:hiddenLine xmlns:a14="http://schemas.microsoft.com/office/drawing/2010/main" w="12700" cap="sq"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186" name="Rectangle 1066"/>
          <p:cNvSpPr>
            <a:spLocks noChangeArrowheads="1"/>
          </p:cNvSpPr>
          <p:nvPr/>
        </p:nvSpPr>
        <p:spPr bwMode="auto">
          <a:xfrm>
            <a:off x="2362200" y="0"/>
            <a:ext cx="6781800" cy="1524000"/>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185" name="Rectangle 1065"/>
          <p:cNvSpPr>
            <a:spLocks noChangeArrowheads="1"/>
          </p:cNvSpPr>
          <p:nvPr/>
        </p:nvSpPr>
        <p:spPr bwMode="auto">
          <a:xfrm>
            <a:off x="0" y="1447800"/>
            <a:ext cx="23622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180" name="Line 1060"/>
          <p:cNvSpPr>
            <a:spLocks noChangeShapeType="1"/>
          </p:cNvSpPr>
          <p:nvPr/>
        </p:nvSpPr>
        <p:spPr bwMode="auto">
          <a:xfrm>
            <a:off x="2857500" y="6281739"/>
            <a:ext cx="5791200" cy="0"/>
          </a:xfrm>
          <a:prstGeom prst="line">
            <a:avLst/>
          </a:prstGeom>
          <a:noFill/>
          <a:ln w="12700" cap="sq">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181" name="Rectangle 1061"/>
          <p:cNvSpPr>
            <a:spLocks noChangeArrowheads="1"/>
          </p:cNvSpPr>
          <p:nvPr/>
        </p:nvSpPr>
        <p:spPr bwMode="auto">
          <a:xfrm>
            <a:off x="2819400" y="6357940"/>
            <a:ext cx="35814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r>
              <a:rPr kumimoji="1" lang="en-US" sz="1400" i="1" dirty="0">
                <a:solidFill>
                  <a:schemeClr val="tx2"/>
                </a:solidFill>
                <a:latin typeface="Book Antiqua" pitchFamily="18" charset="0"/>
              </a:rPr>
              <a:t>Name</a:t>
            </a:r>
          </a:p>
        </p:txBody>
      </p:sp>
      <p:sp>
        <p:nvSpPr>
          <p:cNvPr id="6197" name="Text Box 1077"/>
          <p:cNvSpPr txBox="1">
            <a:spLocks noChangeArrowheads="1"/>
          </p:cNvSpPr>
          <p:nvPr/>
        </p:nvSpPr>
        <p:spPr bwMode="auto">
          <a:xfrm>
            <a:off x="2362200" y="1597026"/>
            <a:ext cx="6286500" cy="470898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sz="3600" dirty="0">
                <a:latin typeface="Gadugi" panose="020B0502040204020203" pitchFamily="34" charset="0"/>
              </a:rPr>
              <a:t>	</a:t>
            </a:r>
            <a:r>
              <a:rPr lang="en-US" dirty="0">
                <a:latin typeface="Aritus D" panose="020B0800000000000000" pitchFamily="34" charset="0"/>
              </a:rPr>
              <a:t>ne of the circles is smooth and plain. </a:t>
            </a:r>
          </a:p>
          <a:p>
            <a:pPr algn="ctr"/>
            <a:r>
              <a:rPr lang="en-US" dirty="0">
                <a:latin typeface="Aritus D" panose="020B0800000000000000" pitchFamily="34" charset="0"/>
              </a:rPr>
              <a:t>	Each of our recipients is a simple link in the process</a:t>
            </a:r>
          </a:p>
          <a:p>
            <a:r>
              <a:rPr lang="en-US" sz="3600" dirty="0">
                <a:latin typeface="Aritus D" panose="020B0800000000000000" pitchFamily="34" charset="0"/>
              </a:rPr>
              <a:t>	</a:t>
            </a:r>
          </a:p>
          <a:p>
            <a:r>
              <a:rPr lang="en-US" dirty="0">
                <a:latin typeface="Aritus D" panose="020B0800000000000000" pitchFamily="34" charset="0"/>
              </a:rPr>
              <a:t>	 ne of the circles is twined.</a:t>
            </a:r>
          </a:p>
          <a:p>
            <a:r>
              <a:rPr lang="en-US" dirty="0">
                <a:latin typeface="Aritus D" panose="020B0800000000000000" pitchFamily="34" charset="0"/>
              </a:rPr>
              <a:t>		Recipients have put time and effort into making 			the Area  an intertwined network of  				information sharing.</a:t>
            </a:r>
          </a:p>
          <a:p>
            <a:endParaRPr lang="en-US" dirty="0">
              <a:latin typeface="Aritus D" panose="020B0800000000000000" pitchFamily="34" charset="0"/>
            </a:endParaRPr>
          </a:p>
          <a:p>
            <a:r>
              <a:rPr lang="en-US" dirty="0">
                <a:latin typeface="Aritus D" panose="020B0800000000000000" pitchFamily="34" charset="0"/>
              </a:rPr>
              <a:t>	ne of the circles is hammered.</a:t>
            </a:r>
          </a:p>
          <a:p>
            <a:r>
              <a:rPr lang="en-US" dirty="0">
                <a:latin typeface="Aritus D" panose="020B0800000000000000" pitchFamily="34" charset="0"/>
              </a:rPr>
              <a:t>		That circle represents the way that  volunteer 			service bangs up your personal 					schedule. </a:t>
            </a:r>
            <a:r>
              <a:rPr lang="en-US" sz="1800" i="1" dirty="0">
                <a:solidFill>
                  <a:srgbClr val="003399"/>
                </a:solidFill>
                <a:latin typeface="Aritus D" panose="020B0800000000000000" pitchFamily="34" charset="0"/>
              </a:rPr>
              <a:t> </a:t>
            </a:r>
          </a:p>
        </p:txBody>
      </p:sp>
      <p:sp>
        <p:nvSpPr>
          <p:cNvPr id="6201" name="Text Box 1081"/>
          <p:cNvSpPr txBox="1">
            <a:spLocks noChangeArrowheads="1"/>
          </p:cNvSpPr>
          <p:nvPr/>
        </p:nvSpPr>
        <p:spPr bwMode="auto">
          <a:xfrm>
            <a:off x="6934200" y="6357940"/>
            <a:ext cx="1828800" cy="3077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sz="1400" i="1" dirty="0">
                <a:solidFill>
                  <a:srgbClr val="003399"/>
                </a:solidFill>
                <a:latin typeface="Book Antiqua" pitchFamily="18" charset="0"/>
              </a:rPr>
              <a:t>September </a:t>
            </a:r>
            <a:r>
              <a:rPr lang="en-US" sz="1400" i="1" dirty="0" smtClean="0">
                <a:solidFill>
                  <a:srgbClr val="003399"/>
                </a:solidFill>
                <a:latin typeface="Book Antiqua" pitchFamily="18" charset="0"/>
              </a:rPr>
              <a:t>27, </a:t>
            </a:r>
            <a:r>
              <a:rPr lang="en-US" sz="1400" i="1" dirty="0">
                <a:solidFill>
                  <a:srgbClr val="003399"/>
                </a:solidFill>
                <a:latin typeface="Book Antiqua" pitchFamily="18" charset="0"/>
              </a:rPr>
              <a:t>2017</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8310" y="4114800"/>
            <a:ext cx="822180" cy="615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2183" y="2890837"/>
            <a:ext cx="890637" cy="513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5755" y="1556982"/>
            <a:ext cx="847725" cy="666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 Box 1083"/>
          <p:cNvSpPr txBox="1">
            <a:spLocks noChangeArrowheads="1"/>
          </p:cNvSpPr>
          <p:nvPr/>
        </p:nvSpPr>
        <p:spPr bwMode="auto">
          <a:xfrm>
            <a:off x="2514600" y="381002"/>
            <a:ext cx="6629400" cy="49244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bIns="0">
            <a:spAutoFit/>
          </a:bodyPr>
          <a:lstStyle/>
          <a:p>
            <a:pPr algn="ctr"/>
            <a:r>
              <a:rPr lang="en-US" sz="3200" dirty="0">
                <a:solidFill>
                  <a:schemeClr val="bg1"/>
                </a:solidFill>
                <a:latin typeface="Some Weatz Swashes" pitchFamily="2" charset="0"/>
              </a:rPr>
              <a:t>School Advisory Forum Orientation</a:t>
            </a:r>
            <a:endParaRPr lang="en-US" sz="3600" dirty="0">
              <a:solidFill>
                <a:schemeClr val="bg1"/>
              </a:solidFill>
              <a:latin typeface="Arial Narrow" pitchFamily="34" charset="0"/>
            </a:endParaRPr>
          </a:p>
        </p:txBody>
      </p:sp>
      <p:sp>
        <p:nvSpPr>
          <p:cNvPr id="21" name="Text Box 1083"/>
          <p:cNvSpPr txBox="1">
            <a:spLocks noChangeArrowheads="1"/>
          </p:cNvSpPr>
          <p:nvPr/>
        </p:nvSpPr>
        <p:spPr bwMode="auto">
          <a:xfrm>
            <a:off x="92738" y="1267042"/>
            <a:ext cx="738664" cy="49697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square" tIns="0" bIns="0">
            <a:spAutoFit/>
          </a:bodyPr>
          <a:lstStyle/>
          <a:p>
            <a:pPr algn="ctr"/>
            <a:r>
              <a:rPr lang="en-US" sz="3600" dirty="0">
                <a:latin typeface="Some Weatz Swashes" pitchFamily="2" charset="0"/>
              </a:rPr>
              <a:t>Certificate of Appreciation</a:t>
            </a:r>
          </a:p>
        </p:txBody>
      </p:sp>
      <p:pic>
        <p:nvPicPr>
          <p:cNvPr id="22" name="Picture 2" descr="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8892" y="93222"/>
            <a:ext cx="769019" cy="74295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dirty="0" smtClean="0"/>
              <a:t>9/27/2017</a:t>
            </a:r>
            <a:endParaRPr lang="en-US" dirty="0"/>
          </a:p>
        </p:txBody>
      </p:sp>
      <p:sp>
        <p:nvSpPr>
          <p:cNvPr id="5" name="Slide Number Placeholder 4"/>
          <p:cNvSpPr>
            <a:spLocks noGrp="1"/>
          </p:cNvSpPr>
          <p:nvPr>
            <p:ph type="sldNum" sz="quarter" idx="12"/>
          </p:nvPr>
        </p:nvSpPr>
        <p:spPr>
          <a:xfrm>
            <a:off x="6781800" y="6315076"/>
            <a:ext cx="2133600" cy="365125"/>
          </a:xfrm>
        </p:spPr>
        <p:txBody>
          <a:bodyPr/>
          <a:lstStyle/>
          <a:p>
            <a:r>
              <a:rPr lang="en-US" dirty="0" smtClean="0"/>
              <a:t> </a:t>
            </a:r>
            <a:endParaRPr lang="en-US" dirty="0"/>
          </a:p>
        </p:txBody>
      </p:sp>
      <p:sp>
        <p:nvSpPr>
          <p:cNvPr id="26" name="Subtitle 2"/>
          <p:cNvSpPr txBox="1">
            <a:spLocks/>
          </p:cNvSpPr>
          <p:nvPr/>
        </p:nvSpPr>
        <p:spPr>
          <a:xfrm>
            <a:off x="533400" y="836173"/>
            <a:ext cx="6400800" cy="5862639"/>
          </a:xfrm>
          <a:prstGeom prst="rect">
            <a:avLst/>
          </a:prstGeom>
        </p:spPr>
        <p:txBody>
          <a:bodyPr vert="vert27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600" dirty="0"/>
              <a:t>These rings are airy in design because the recipients  give their time as freely as air.    We would have liked to have them made from 24-karat gold – or platinum – or diamonds – because the gift of time is priceless.  But advisory is not able to gratify all its wishes any more than is the School Board.  The design of this design was chosen because its represents the person, the process and community service.</a:t>
            </a:r>
          </a:p>
          <a:p>
            <a:endParaRPr lang="en-US" dirty="0"/>
          </a:p>
        </p:txBody>
      </p:sp>
    </p:spTree>
    <p:extLst>
      <p:ext uri="{BB962C8B-B14F-4D97-AF65-F5344CB8AC3E}">
        <p14:creationId xmlns:p14="http://schemas.microsoft.com/office/powerpoint/2010/main" val="12239678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normAutofit fontScale="90000"/>
          </a:bodyPr>
          <a:lstStyle/>
          <a:p>
            <a:pPr marL="0" indent="0"/>
            <a:r>
              <a:rPr lang="en-US" dirty="0">
                <a:latin typeface="Arial Black" panose="020B0A04020102020204" pitchFamily="34" charset="0"/>
              </a:rPr>
              <a:t>What Did I Get Myself Into????</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				</a:t>
            </a:r>
          </a:p>
          <a:p>
            <a:pPr marL="0" indent="0">
              <a:buNone/>
            </a:pPr>
            <a:r>
              <a:rPr lang="en-US" dirty="0"/>
              <a:t>	You are in the right place!</a:t>
            </a:r>
          </a:p>
          <a:p>
            <a:pPr marL="0" indent="0">
              <a:buNone/>
            </a:pPr>
            <a:r>
              <a:rPr lang="en-US" dirty="0"/>
              <a:t>		You care…</a:t>
            </a:r>
          </a:p>
          <a:p>
            <a:pPr lvl="5"/>
            <a:r>
              <a:rPr lang="en-US" dirty="0"/>
              <a:t> </a:t>
            </a:r>
            <a:r>
              <a:rPr lang="en-US" sz="2600" dirty="0"/>
              <a:t>About your child</a:t>
            </a:r>
          </a:p>
          <a:p>
            <a:pPr lvl="5"/>
            <a:r>
              <a:rPr lang="en-US" sz="2600" dirty="0"/>
              <a:t>About your school</a:t>
            </a:r>
          </a:p>
          <a:p>
            <a:pPr lvl="5"/>
            <a:r>
              <a:rPr lang="en-US" sz="2600" dirty="0"/>
              <a:t>About wanting to be involved in the decision-	making process at the school, area and district</a:t>
            </a:r>
          </a:p>
          <a:p>
            <a:pPr lvl="5"/>
            <a:r>
              <a:rPr lang="en-US" sz="2600" dirty="0"/>
              <a:t>About promoting involvement</a:t>
            </a:r>
            <a:endParaRPr lang="en-US" sz="2600" b="1" dirty="0"/>
          </a:p>
          <a:p>
            <a:pPr marL="0" indent="0">
              <a:buNone/>
            </a:pPr>
            <a:r>
              <a:rPr lang="en-US" dirty="0"/>
              <a:t> </a:t>
            </a:r>
            <a:endParaRPr lang="en-US" sz="5400" dirty="0">
              <a:solidFill>
                <a:srgbClr val="92D050"/>
              </a:solidFill>
            </a:endParaRPr>
          </a:p>
          <a:p>
            <a:pPr marL="0" indent="0">
              <a:buNone/>
            </a:pPr>
            <a:endParaRPr lang="en-US" b="1" dirty="0"/>
          </a:p>
        </p:txBody>
      </p:sp>
      <p:sp>
        <p:nvSpPr>
          <p:cNvPr id="4" name="Date Placeholder 3"/>
          <p:cNvSpPr>
            <a:spLocks noGrp="1"/>
          </p:cNvSpPr>
          <p:nvPr>
            <p:ph type="dt" sz="half" idx="10"/>
          </p:nvPr>
        </p:nvSpPr>
        <p:spPr/>
        <p:txBody>
          <a:bodyPr/>
          <a:lstStyle/>
          <a:p>
            <a:r>
              <a:rPr lang="en-US" dirty="0" smtClean="0"/>
              <a:t>9/27/2017</a:t>
            </a:r>
            <a:endParaRPr lang="en-US" dirty="0"/>
          </a:p>
        </p:txBody>
      </p:sp>
      <p:sp>
        <p:nvSpPr>
          <p:cNvPr id="6" name="Slide Number Placeholder 5"/>
          <p:cNvSpPr>
            <a:spLocks noGrp="1"/>
          </p:cNvSpPr>
          <p:nvPr>
            <p:ph type="sldNum" sz="quarter" idx="12"/>
          </p:nvPr>
        </p:nvSpPr>
        <p:spPr/>
        <p:txBody>
          <a:bodyPr/>
          <a:lstStyle/>
          <a:p>
            <a:fld id="{953902D7-7A46-4DD8-ABD7-EC0B1CAD2E48}" type="slidenum">
              <a:rPr lang="en-US" smtClean="0"/>
              <a:t>8</a:t>
            </a:fld>
            <a:endParaRPr lang="en-US" dirty="0"/>
          </a:p>
        </p:txBody>
      </p:sp>
    </p:spTree>
    <p:extLst>
      <p:ext uri="{BB962C8B-B14F-4D97-AF65-F5344CB8AC3E}">
        <p14:creationId xmlns:p14="http://schemas.microsoft.com/office/powerpoint/2010/main" val="186978336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FA7179-B1E7-4EAC-87F7-29CA0ED47CCA}"/>
              </a:ext>
            </a:extLst>
          </p:cNvPr>
          <p:cNvSpPr>
            <a:spLocks noGrp="1"/>
          </p:cNvSpPr>
          <p:nvPr>
            <p:ph type="title"/>
          </p:nvPr>
        </p:nvSpPr>
        <p:spPr>
          <a:solidFill>
            <a:schemeClr val="accent4">
              <a:lumMod val="40000"/>
              <a:lumOff val="60000"/>
            </a:schemeClr>
          </a:solidFill>
        </p:spPr>
        <p:txBody>
          <a:bodyPr/>
          <a:lstStyle/>
          <a:p>
            <a:r>
              <a:rPr lang="en-US" b="1" dirty="0">
                <a:latin typeface="Beatnik SF" pitchFamily="2" charset="0"/>
              </a:rPr>
              <a:t>When</a:t>
            </a:r>
          </a:p>
        </p:txBody>
      </p:sp>
      <p:sp>
        <p:nvSpPr>
          <p:cNvPr id="3" name="Content Placeholder 2">
            <a:extLst>
              <a:ext uri="{FF2B5EF4-FFF2-40B4-BE49-F238E27FC236}">
                <a16:creationId xmlns:a16="http://schemas.microsoft.com/office/drawing/2014/main" xmlns="" id="{1DE37286-7A0B-4118-B72B-54B6C049C047}"/>
              </a:ext>
            </a:extLst>
          </p:cNvPr>
          <p:cNvSpPr>
            <a:spLocks noGrp="1"/>
          </p:cNvSpPr>
          <p:nvPr>
            <p:ph idx="1"/>
          </p:nvPr>
        </p:nvSpPr>
        <p:spPr/>
        <p:txBody>
          <a:bodyPr/>
          <a:lstStyle/>
          <a:p>
            <a:pPr algn="ctr">
              <a:buFont typeface="Wingdings" panose="05000000000000000000" pitchFamily="2" charset="2"/>
              <a:buChar char="Ø"/>
            </a:pPr>
            <a:r>
              <a:rPr lang="en-US" dirty="0"/>
              <a:t>do we get involved?</a:t>
            </a:r>
          </a:p>
          <a:p>
            <a:pPr algn="ctr">
              <a:buFont typeface="Wingdings" panose="05000000000000000000" pitchFamily="2" charset="2"/>
              <a:buChar char="Ø"/>
            </a:pPr>
            <a:endParaRPr lang="en-US" dirty="0"/>
          </a:p>
          <a:p>
            <a:pPr algn="ctr">
              <a:buFont typeface="Wingdings" panose="05000000000000000000" pitchFamily="2" charset="2"/>
              <a:buChar char="Ø"/>
            </a:pPr>
            <a:r>
              <a:rPr lang="en-US" dirty="0"/>
              <a:t>do we attend meetings?</a:t>
            </a:r>
          </a:p>
          <a:p>
            <a:pPr algn="ctr">
              <a:buFont typeface="Wingdings" panose="05000000000000000000" pitchFamily="2" charset="2"/>
              <a:buChar char="Ø"/>
            </a:pPr>
            <a:endParaRPr lang="en-US" dirty="0"/>
          </a:p>
          <a:p>
            <a:pPr algn="ctr">
              <a:buFont typeface="Wingdings" panose="05000000000000000000" pitchFamily="2" charset="2"/>
              <a:buChar char="Ø"/>
            </a:pPr>
            <a:r>
              <a:rPr lang="en-US" dirty="0"/>
              <a:t>can we make a difference?</a:t>
            </a:r>
          </a:p>
          <a:p>
            <a:endParaRPr lang="en-US" dirty="0"/>
          </a:p>
          <a:p>
            <a:endParaRPr lang="en-US" dirty="0"/>
          </a:p>
        </p:txBody>
      </p:sp>
      <p:sp>
        <p:nvSpPr>
          <p:cNvPr id="4" name="Date Placeholder 3">
            <a:extLst>
              <a:ext uri="{FF2B5EF4-FFF2-40B4-BE49-F238E27FC236}">
                <a16:creationId xmlns:a16="http://schemas.microsoft.com/office/drawing/2014/main" xmlns="" id="{CCCFCF0A-5CAF-4B21-BF0B-B7C441FAC720}"/>
              </a:ext>
            </a:extLst>
          </p:cNvPr>
          <p:cNvSpPr>
            <a:spLocks noGrp="1"/>
          </p:cNvSpPr>
          <p:nvPr>
            <p:ph type="dt" sz="half" idx="10"/>
          </p:nvPr>
        </p:nvSpPr>
        <p:spPr/>
        <p:txBody>
          <a:bodyPr/>
          <a:lstStyle/>
          <a:p>
            <a:r>
              <a:rPr lang="en-US" dirty="0" smtClean="0"/>
              <a:t>9/27/2017</a:t>
            </a:r>
            <a:endParaRPr lang="en-US" dirty="0"/>
          </a:p>
        </p:txBody>
      </p:sp>
      <p:sp>
        <p:nvSpPr>
          <p:cNvPr id="5" name="Slide Number Placeholder 4">
            <a:extLst>
              <a:ext uri="{FF2B5EF4-FFF2-40B4-BE49-F238E27FC236}">
                <a16:creationId xmlns:a16="http://schemas.microsoft.com/office/drawing/2014/main" xmlns="" id="{637CCD77-10D0-4117-83C8-748EE9FB42D5}"/>
              </a:ext>
            </a:extLst>
          </p:cNvPr>
          <p:cNvSpPr>
            <a:spLocks noGrp="1"/>
          </p:cNvSpPr>
          <p:nvPr>
            <p:ph type="sldNum" sz="quarter" idx="12"/>
          </p:nvPr>
        </p:nvSpPr>
        <p:spPr/>
        <p:txBody>
          <a:bodyPr/>
          <a:lstStyle/>
          <a:p>
            <a:fld id="{953902D7-7A46-4DD8-ABD7-EC0B1CAD2E48}" type="slidenum">
              <a:rPr lang="en-US" smtClean="0"/>
              <a:t>9</a:t>
            </a:fld>
            <a:endParaRPr lang="en-US" dirty="0"/>
          </a:p>
        </p:txBody>
      </p:sp>
    </p:spTree>
    <p:extLst>
      <p:ext uri="{BB962C8B-B14F-4D97-AF65-F5344CB8AC3E}">
        <p14:creationId xmlns:p14="http://schemas.microsoft.com/office/powerpoint/2010/main" val="201167069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10222</TotalTime>
  <Words>3605</Words>
  <Application>Microsoft Office PowerPoint</Application>
  <PresentationFormat>On-screen Show (4:3)</PresentationFormat>
  <Paragraphs>736</Paragraphs>
  <Slides>70</Slides>
  <Notes>69</Notes>
  <HiddenSlides>0</HiddenSlides>
  <MMClips>3</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Office Theme</vt:lpstr>
      <vt:lpstr> </vt:lpstr>
      <vt:lpstr>Thank You!</vt:lpstr>
      <vt:lpstr>PowerPoint Presentation</vt:lpstr>
      <vt:lpstr>WHY AN ORIENTATION? </vt:lpstr>
      <vt:lpstr>WHO ARE WE?</vt:lpstr>
      <vt:lpstr> Where It Started     Sun-Sentinel March 11, 1997 </vt:lpstr>
      <vt:lpstr>A BIT More History</vt:lpstr>
      <vt:lpstr>What Did I Get Myself Into????</vt:lpstr>
      <vt:lpstr>When</vt:lpstr>
      <vt:lpstr>How do I get started?</vt:lpstr>
      <vt:lpstr>Who are we?</vt:lpstr>
      <vt:lpstr> Overview of Organizational  Rules </vt:lpstr>
      <vt:lpstr>Who are we?…</vt:lpstr>
      <vt:lpstr>Who Do We Represent?</vt:lpstr>
      <vt:lpstr>Who Is Our Membership?</vt:lpstr>
      <vt:lpstr>Who does the Sunshine Law  apply to?</vt:lpstr>
      <vt:lpstr>Who Needs By Laws?</vt:lpstr>
      <vt:lpstr>Who Is Robert and   What Are His Rules?</vt:lpstr>
      <vt:lpstr>Q &amp; A</vt:lpstr>
      <vt:lpstr>Why an Advisory Board?</vt:lpstr>
      <vt:lpstr> Benefits of Using Advisory Boards </vt:lpstr>
      <vt:lpstr>   Facilitate a Discussion  </vt:lpstr>
      <vt:lpstr> Give a person the chance to  expand his or her ideas.  </vt:lpstr>
      <vt:lpstr>Cause A Group To Analyze The Proposal</vt:lpstr>
      <vt:lpstr>Why Do We Have Norms?</vt:lpstr>
      <vt:lpstr>Remember:        Members bring a different expertise and perspective</vt:lpstr>
      <vt:lpstr>Q &amp; A</vt:lpstr>
      <vt:lpstr>What Are The Roles &amp; Expectations of an Advisory Committee</vt:lpstr>
      <vt:lpstr>What Does SAF Need To Do  </vt:lpstr>
      <vt:lpstr>What Are The  School Advisory Forum  Duties               Policy 1.3  </vt:lpstr>
      <vt:lpstr>SAF DUTIES –  Community           Policy 1.3</vt:lpstr>
      <vt:lpstr>Build Relationships</vt:lpstr>
      <vt:lpstr>Q &amp; A</vt:lpstr>
      <vt:lpstr>When Do I Hold My Meeting?</vt:lpstr>
      <vt:lpstr>Starting the Partnership with your Principal</vt:lpstr>
      <vt:lpstr>When do I hold my meetings? Sunshine Law</vt:lpstr>
      <vt:lpstr>When Does a  SAF Chair Get Involved</vt:lpstr>
      <vt:lpstr>When I Need Help….</vt:lpstr>
      <vt:lpstr>Q &amp; A</vt:lpstr>
      <vt:lpstr>Where Do I Go From Here</vt:lpstr>
      <vt:lpstr>Where Do I Find Topics For My Meetings</vt:lpstr>
      <vt:lpstr>Links for further information </vt:lpstr>
      <vt:lpstr>Additional Links  </vt:lpstr>
      <vt:lpstr>Q &amp; a</vt:lpstr>
      <vt:lpstr>How Do I Get Started? </vt:lpstr>
      <vt:lpstr> SAC &amp; SAF ELECTION PROCEDURES</vt:lpstr>
      <vt:lpstr>I     SAC &amp; SAF ELECTION PROCEDURES</vt:lpstr>
      <vt:lpstr>How do I prepare  an agenda?</vt:lpstr>
      <vt:lpstr> How Do I Prepare an Agenda? </vt:lpstr>
      <vt:lpstr> Continue Working Together Never Blindside your Principal</vt:lpstr>
      <vt:lpstr>     Name of  Organization:     ABC Elementary School Name of Group:   School Advisory Forum Agenda Location:    123 Elm Lane, Ft. Lauderdale FL 33333 Type of meeting:   General Meeting Time:    September 9, 2015 – 7 P.M.      </vt:lpstr>
      <vt:lpstr>How Are The Minutes Recorded?</vt:lpstr>
      <vt:lpstr>How Are Motions Made?</vt:lpstr>
      <vt:lpstr>Example of a Motion</vt:lpstr>
      <vt:lpstr>How Do We Vote on the Motion?</vt:lpstr>
      <vt:lpstr>How Does a Motion Move  Forward?</vt:lpstr>
      <vt:lpstr>Ready… Set…</vt:lpstr>
      <vt:lpstr> Go……….</vt:lpstr>
      <vt:lpstr>Q &amp; a</vt:lpstr>
      <vt:lpstr>Overview of </vt:lpstr>
      <vt:lpstr>The Looping Process</vt:lpstr>
      <vt:lpstr>  Why LOOP</vt:lpstr>
      <vt:lpstr>Q &amp; a</vt:lpstr>
      <vt:lpstr>What other Committees do I need to be involved with?</vt:lpstr>
      <vt:lpstr>School Advisory Council</vt:lpstr>
      <vt:lpstr>SCHOOL IMPROVEMENT PLANNING</vt:lpstr>
      <vt:lpstr>The SAC and SAF Relationship</vt:lpstr>
      <vt:lpstr>SAC &amp; SAF             Relationship</vt:lpstr>
      <vt:lpstr>Q &amp; a</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 Fer</dc:creator>
  <cp:lastModifiedBy>veronica</cp:lastModifiedBy>
  <cp:revision>235</cp:revision>
  <cp:lastPrinted>2017-09-20T02:06:00Z</cp:lastPrinted>
  <dcterms:created xsi:type="dcterms:W3CDTF">2017-05-04T15:06:49Z</dcterms:created>
  <dcterms:modified xsi:type="dcterms:W3CDTF">2018-01-14T17:44:21Z</dcterms:modified>
</cp:coreProperties>
</file>